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7"/>
  </p:notesMasterIdLst>
  <p:sldIdLst>
    <p:sldId id="263" r:id="rId2"/>
    <p:sldId id="405" r:id="rId3"/>
    <p:sldId id="422" r:id="rId4"/>
    <p:sldId id="423" r:id="rId5"/>
    <p:sldId id="424" r:id="rId6"/>
    <p:sldId id="411" r:id="rId7"/>
    <p:sldId id="404" r:id="rId8"/>
    <p:sldId id="425" r:id="rId9"/>
    <p:sldId id="426" r:id="rId10"/>
    <p:sldId id="427" r:id="rId11"/>
    <p:sldId id="357" r:id="rId12"/>
    <p:sldId id="428" r:id="rId13"/>
    <p:sldId id="429" r:id="rId14"/>
    <p:sldId id="430" r:id="rId15"/>
    <p:sldId id="431" r:id="rId16"/>
    <p:sldId id="432" r:id="rId17"/>
    <p:sldId id="434" r:id="rId18"/>
    <p:sldId id="435" r:id="rId19"/>
    <p:sldId id="436" r:id="rId20"/>
    <p:sldId id="437" r:id="rId21"/>
    <p:sldId id="433" r:id="rId22"/>
    <p:sldId id="438" r:id="rId23"/>
    <p:sldId id="439" r:id="rId24"/>
    <p:sldId id="440" r:id="rId25"/>
    <p:sldId id="441" r:id="rId26"/>
  </p:sldIdLst>
  <p:sldSz cx="12192000" cy="6858000"/>
  <p:notesSz cx="6858000" cy="9144000"/>
  <p:embeddedFontLst>
    <p:embeddedFont>
      <p:font typeface="Elephant" pitchFamily="18" charset="0"/>
      <p:regular r:id="rId28"/>
      <p: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alibri Light" pitchFamily="34" charset="0"/>
      <p:regular r:id="rId34"/>
      <p:italic r:id="rId3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Gospodarska kriza u Jugoslaviji (inflacija, nestašica robe, redukcije) prerasla u političku krizu koja je dovela do raspada Jugoslavije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 custScaleY="120179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4D75441-3257-4096-A61E-827042BCB499}" type="doc">
      <dgm:prSet loTypeId="urn:microsoft.com/office/officeart/2005/8/layout/arrow5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A0C15B9E-2F3B-47BF-962A-F36CB1097EC6}">
      <dgm:prSet phldrT="[Tekst]" custT="1"/>
      <dgm:spPr/>
      <dgm:t>
        <a:bodyPr/>
        <a:lstStyle/>
        <a:p>
          <a:r>
            <a:rPr lang="hr-HR" sz="2400" b="1" dirty="0">
              <a:solidFill>
                <a:schemeClr val="tx1"/>
              </a:solidFill>
            </a:rPr>
            <a:t>Konfederalna Jugoslavija, velika samostalnost republika</a:t>
          </a:r>
        </a:p>
      </dgm:t>
    </dgm:pt>
    <dgm:pt modelId="{EA9FDE90-60D8-46EE-93F0-4E6BBDB32EA3}" type="parTrans" cxnId="{86407922-A321-447D-AB46-AC1B29C29748}">
      <dgm:prSet/>
      <dgm:spPr/>
      <dgm:t>
        <a:bodyPr/>
        <a:lstStyle/>
        <a:p>
          <a:endParaRPr lang="hr-HR" sz="2400"/>
        </a:p>
      </dgm:t>
    </dgm:pt>
    <dgm:pt modelId="{E196DA49-1B57-4BC3-83DB-BAC4FD67529C}" type="sibTrans" cxnId="{86407922-A321-447D-AB46-AC1B29C29748}">
      <dgm:prSet/>
      <dgm:spPr/>
      <dgm:t>
        <a:bodyPr/>
        <a:lstStyle/>
        <a:p>
          <a:endParaRPr lang="hr-HR" sz="2400"/>
        </a:p>
      </dgm:t>
    </dgm:pt>
    <dgm:pt modelId="{3225A521-87FF-4080-94BF-9DC6806A7E77}">
      <dgm:prSet phldrT="[Tekst]" custT="1"/>
      <dgm:spPr/>
      <dgm:t>
        <a:bodyPr/>
        <a:lstStyle/>
        <a:p>
          <a:r>
            <a:rPr lang="hr-HR" sz="2400" b="1" dirty="0">
              <a:solidFill>
                <a:schemeClr val="tx1"/>
              </a:solidFill>
            </a:rPr>
            <a:t>Centralizirana Jugoslavija s dominantom Srbijom</a:t>
          </a:r>
        </a:p>
      </dgm:t>
    </dgm:pt>
    <dgm:pt modelId="{F0D8158A-77C4-4279-8718-6EAA43265DF7}" type="parTrans" cxnId="{DF4AB9C3-6242-4542-96B9-E3910EA111EE}">
      <dgm:prSet/>
      <dgm:spPr/>
      <dgm:t>
        <a:bodyPr/>
        <a:lstStyle/>
        <a:p>
          <a:endParaRPr lang="hr-HR" sz="2400"/>
        </a:p>
      </dgm:t>
    </dgm:pt>
    <dgm:pt modelId="{A0604519-51F9-433C-9732-A6A00038803F}" type="sibTrans" cxnId="{DF4AB9C3-6242-4542-96B9-E3910EA111EE}">
      <dgm:prSet/>
      <dgm:spPr/>
      <dgm:t>
        <a:bodyPr/>
        <a:lstStyle/>
        <a:p>
          <a:endParaRPr lang="hr-HR" sz="2400"/>
        </a:p>
      </dgm:t>
    </dgm:pt>
    <dgm:pt modelId="{5F9E273A-D87E-4EE0-9542-7F16CB3BC0C9}" type="pres">
      <dgm:prSet presAssocID="{14D75441-3257-4096-A61E-827042BCB49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93FE1A7A-E619-4660-B18A-741DAA474D42}" type="pres">
      <dgm:prSet presAssocID="{A0C15B9E-2F3B-47BF-962A-F36CB1097EC6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5EC3218-5B54-47A7-81F5-594BD171D7FD}" type="pres">
      <dgm:prSet presAssocID="{3225A521-87FF-4080-94BF-9DC6806A7E77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5105070-2C48-4DE8-858F-9A14370ECC79}" type="presOf" srcId="{14D75441-3257-4096-A61E-827042BCB499}" destId="{5F9E273A-D87E-4EE0-9542-7F16CB3BC0C9}" srcOrd="0" destOrd="0" presId="urn:microsoft.com/office/officeart/2005/8/layout/arrow5"/>
    <dgm:cxn modelId="{362DF504-2D07-4F5F-BDC9-0B3209B335E8}" type="presOf" srcId="{3225A521-87FF-4080-94BF-9DC6806A7E77}" destId="{65EC3218-5B54-47A7-81F5-594BD171D7FD}" srcOrd="0" destOrd="0" presId="urn:microsoft.com/office/officeart/2005/8/layout/arrow5"/>
    <dgm:cxn modelId="{86407922-A321-447D-AB46-AC1B29C29748}" srcId="{14D75441-3257-4096-A61E-827042BCB499}" destId="{A0C15B9E-2F3B-47BF-962A-F36CB1097EC6}" srcOrd="0" destOrd="0" parTransId="{EA9FDE90-60D8-46EE-93F0-4E6BBDB32EA3}" sibTransId="{E196DA49-1B57-4BC3-83DB-BAC4FD67529C}"/>
    <dgm:cxn modelId="{9D776B77-F9DE-4C9A-BB12-B479313EB277}" type="presOf" srcId="{A0C15B9E-2F3B-47BF-962A-F36CB1097EC6}" destId="{93FE1A7A-E619-4660-B18A-741DAA474D42}" srcOrd="0" destOrd="0" presId="urn:microsoft.com/office/officeart/2005/8/layout/arrow5"/>
    <dgm:cxn modelId="{DF4AB9C3-6242-4542-96B9-E3910EA111EE}" srcId="{14D75441-3257-4096-A61E-827042BCB499}" destId="{3225A521-87FF-4080-94BF-9DC6806A7E77}" srcOrd="1" destOrd="0" parTransId="{F0D8158A-77C4-4279-8718-6EAA43265DF7}" sibTransId="{A0604519-51F9-433C-9732-A6A00038803F}"/>
    <dgm:cxn modelId="{04FD03A5-A0CE-4AC1-997A-7ECCA8E4296A}" type="presParOf" srcId="{5F9E273A-D87E-4EE0-9542-7F16CB3BC0C9}" destId="{93FE1A7A-E619-4660-B18A-741DAA474D42}" srcOrd="0" destOrd="0" presId="urn:microsoft.com/office/officeart/2005/8/layout/arrow5"/>
    <dgm:cxn modelId="{BC75278E-12B0-43E2-824C-7300A35CF8CA}" type="presParOf" srcId="{5F9E273A-D87E-4EE0-9542-7F16CB3BC0C9}" destId="{65EC3218-5B54-47A7-81F5-594BD171D7FD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Ustavom iz 1974. godine </a:t>
          </a:r>
          <a:r>
            <a:rPr lang="hr-HR" sz="4000" dirty="0"/>
            <a:t>jugoslavenske republike dobivaju više samostalnosti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Političke nestabilnosti počele su u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Autonomnoj pokrajini Kosovu </a:t>
          </a:r>
          <a:r>
            <a:rPr lang="hr-HR" sz="4000" b="0" i="0" dirty="0"/>
            <a:t>(većina stanovništva albanske nacionalnosti)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Tražili su da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Kosovo dobije status republike – </a:t>
          </a:r>
          <a:r>
            <a:rPr lang="hr-HR" sz="4000" b="0" i="0" dirty="0"/>
            <a:t>omogućio bi im veći stupanj samostalnosti unutar Jugoslavije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dirty="0"/>
            <a:t>Vlast u Srbiji smatrala je da treba ukinuti pokrajine Kosovo i Vojvodinu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120179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57296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Članovi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Srpske akademije nauka i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umetnosti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(SANU) </a:t>
          </a:r>
          <a:r>
            <a:rPr lang="hr-HR" sz="4000" b="0" i="0" dirty="0"/>
            <a:t>potpisali su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1986. godine </a:t>
          </a:r>
          <a:r>
            <a:rPr lang="hr-HR" sz="4000" b="0" i="0" dirty="0"/>
            <a:t>dokument u kojem traže poboljšanje „lošeg” položaja Srbije i Srba u Jugoslaviji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dirty="0"/>
            <a:t>U Srbiji je vlast preuzeo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Slobodan Milošević </a:t>
          </a:r>
          <a:r>
            <a:rPr lang="hr-HR" sz="4000" dirty="0"/>
            <a:t>– vodio je politiku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srpskog nacionalizma</a:t>
          </a:r>
          <a:r>
            <a:rPr lang="hr-HR" sz="4000" dirty="0"/>
            <a:t>, dominaciju Srbije nad ostalim republikama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21587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191359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Diljem Jugoslavije organizirao je „spontane” prosvjede za poboljšanje položaja Srbije i Srba – „događanje naroda”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dirty="0"/>
            <a:t>Milošević je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ukinuo autonomije Vojvodine i Kosova</a:t>
          </a:r>
          <a:r>
            <a:rPr lang="hr-HR" sz="4000" dirty="0"/>
            <a:t>, a na vlast u Crnoj Gori doveo je sebi odane ljude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21587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191359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Potkraj 80-ih godina Hrvatsku su zahvatile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demokratske promjene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1989. godine </a:t>
          </a:r>
          <a:r>
            <a:rPr lang="hr-HR" sz="4000" b="1" i="0" dirty="0"/>
            <a:t>– </a:t>
          </a:r>
          <a:r>
            <a:rPr lang="hr-HR" sz="4000" b="0" i="0" dirty="0"/>
            <a:t>čelnik hrvatskih komunista</a:t>
          </a:r>
          <a:r>
            <a:rPr lang="hr-HR" sz="4000" b="1" i="0" dirty="0"/>
            <a:t>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Ivica Račan</a:t>
          </a:r>
          <a:r>
            <a:rPr lang="hr-HR" sz="4000" b="0" i="0" dirty="0"/>
            <a:t> građanima je čestitao Božić, postupno se vraćaju ljudi osuđeni zbog svoje političke djelatnosti, dopušten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osnutak novih (nekomunističkih) stranaka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21587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336647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400" b="0" i="0" dirty="0"/>
            <a:t>Nekadašnji komunisti izgubili su izbore i u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Sloveniji, Bosni i Hercegovini i Makedoniji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E729468-7E5B-4B64-AEC2-B3C84E20FF15}">
      <dgm:prSet custT="1"/>
      <dgm:spPr/>
      <dgm:t>
        <a:bodyPr/>
        <a:lstStyle/>
        <a:p>
          <a:pPr algn="just"/>
          <a:r>
            <a:rPr lang="hr-HR" sz="4400" b="0" i="0" dirty="0"/>
            <a:t>U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Srbiji </a:t>
          </a:r>
          <a:r>
            <a:rPr lang="hr-HR" sz="4400" b="0" i="0" dirty="0"/>
            <a:t>je na vlasti ostao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Slobodan Milošević</a:t>
          </a:r>
          <a:r>
            <a:rPr lang="hr-HR" sz="4400" b="0" i="0" dirty="0"/>
            <a:t>, a u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Crnoj Gori </a:t>
          </a:r>
          <a:r>
            <a:rPr lang="hr-HR" sz="4400" b="0" i="0" dirty="0"/>
            <a:t>bivši komunistički političari pod utjecajem Miloševića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E5E677-C7E2-406B-A55B-064D56BF05A2}" type="parTrans" cxnId="{DC928738-0853-487C-8562-9D04FE7D0925}">
      <dgm:prSet/>
      <dgm:spPr/>
      <dgm:t>
        <a:bodyPr/>
        <a:lstStyle/>
        <a:p>
          <a:endParaRPr lang="hr-HR"/>
        </a:p>
      </dgm:t>
    </dgm:pt>
    <dgm:pt modelId="{3AA15BA6-1209-4C79-91BA-27BDBE40D098}" type="sibTrans" cxnId="{DC928738-0853-487C-8562-9D04FE7D0925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21587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62E6EAA6-D38D-4EE2-8B67-30EA5425F416}" type="pres">
      <dgm:prSet presAssocID="{9E729468-7E5B-4B64-AEC2-B3C84E20FF15}" presName="thickLine" presStyleLbl="alignNode1" presStyleIdx="1" presStyleCnt="2"/>
      <dgm:spPr/>
    </dgm:pt>
    <dgm:pt modelId="{560A34A3-861C-45EF-B83F-15A0DCD8764C}" type="pres">
      <dgm:prSet presAssocID="{9E729468-7E5B-4B64-AEC2-B3C84E20FF15}" presName="horz1" presStyleCnt="0"/>
      <dgm:spPr/>
    </dgm:pt>
    <dgm:pt modelId="{9B3208F4-DE30-4D53-88EF-38AE06CC1342}" type="pres">
      <dgm:prSet presAssocID="{9E729468-7E5B-4B64-AEC2-B3C84E20FF15}" presName="tx1" presStyleLbl="revTx" presStyleIdx="1" presStyleCnt="2" custScaleY="215872"/>
      <dgm:spPr/>
      <dgm:t>
        <a:bodyPr/>
        <a:lstStyle/>
        <a:p>
          <a:endParaRPr lang="hr-HR"/>
        </a:p>
      </dgm:t>
    </dgm:pt>
    <dgm:pt modelId="{900CFB33-075D-46DD-8151-EB87247C56A7}" type="pres">
      <dgm:prSet presAssocID="{9E729468-7E5B-4B64-AEC2-B3C84E20FF15}" presName="vert1" presStyleCnt="0"/>
      <dgm:spPr/>
    </dgm:pt>
  </dgm:ptLst>
  <dgm:cxnLst>
    <dgm:cxn modelId="{4941687F-F1A6-49A5-BF3A-A019EDBCB349}" type="presOf" srcId="{9E729468-7E5B-4B64-AEC2-B3C84E20FF15}" destId="{9B3208F4-DE30-4D53-88EF-38AE06CC1342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C928738-0853-487C-8562-9D04FE7D0925}" srcId="{D6016AB9-CFB1-4739-B1D9-D62E4B6DC579}" destId="{9E729468-7E5B-4B64-AEC2-B3C84E20FF15}" srcOrd="1" destOrd="0" parTransId="{35E5E677-C7E2-406B-A55B-064D56BF05A2}" sibTransId="{3AA15BA6-1209-4C79-91BA-27BDBE40D098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C614DDD-36E0-4848-BB08-67AEC42636C6}" type="presParOf" srcId="{AD454359-546C-4651-9E47-CC31C4E8CAEA}" destId="{62E6EAA6-D38D-4EE2-8B67-30EA5425F416}" srcOrd="2" destOrd="0" presId="urn:microsoft.com/office/officeart/2008/layout/LinedList"/>
    <dgm:cxn modelId="{24888CE7-B09B-4A91-BEDD-71099EB1BF1F}" type="presParOf" srcId="{AD454359-546C-4651-9E47-CC31C4E8CAEA}" destId="{560A34A3-861C-45EF-B83F-15A0DCD8764C}" srcOrd="3" destOrd="0" presId="urn:microsoft.com/office/officeart/2008/layout/LinedList"/>
    <dgm:cxn modelId="{B10A52A8-AEA7-4095-A612-05ECA485C5B3}" type="presParOf" srcId="{560A34A3-861C-45EF-B83F-15A0DCD8764C}" destId="{9B3208F4-DE30-4D53-88EF-38AE06CC1342}" srcOrd="0" destOrd="0" presId="urn:microsoft.com/office/officeart/2008/layout/LinedList"/>
    <dgm:cxn modelId="{BF3A8216-A047-41C5-A4F8-0283A4CB41B8}" type="presParOf" srcId="{560A34A3-861C-45EF-B83F-15A0DCD8764C}" destId="{900CFB33-075D-46DD-8151-EB87247C56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D75441-3257-4096-A61E-827042BCB499}" type="doc">
      <dgm:prSet loTypeId="urn:microsoft.com/office/officeart/2005/8/layout/arrow5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A0C15B9E-2F3B-47BF-962A-F36CB1097EC6}">
      <dgm:prSet phldrT="[Tekst]" custT="1"/>
      <dgm:spPr/>
      <dgm:t>
        <a:bodyPr/>
        <a:lstStyle/>
        <a:p>
          <a:r>
            <a:rPr lang="hr-HR" sz="3200" b="1" dirty="0">
              <a:solidFill>
                <a:schemeClr val="tx1"/>
              </a:solidFill>
            </a:rPr>
            <a:t>Konfederalna Jugoslavija, velika samostalnost republika</a:t>
          </a:r>
        </a:p>
      </dgm:t>
    </dgm:pt>
    <dgm:pt modelId="{EA9FDE90-60D8-46EE-93F0-4E6BBDB32EA3}" type="parTrans" cxnId="{86407922-A321-447D-AB46-AC1B29C29748}">
      <dgm:prSet/>
      <dgm:spPr/>
      <dgm:t>
        <a:bodyPr/>
        <a:lstStyle/>
        <a:p>
          <a:endParaRPr lang="hr-HR" sz="2400"/>
        </a:p>
      </dgm:t>
    </dgm:pt>
    <dgm:pt modelId="{E196DA49-1B57-4BC3-83DB-BAC4FD67529C}" type="sibTrans" cxnId="{86407922-A321-447D-AB46-AC1B29C29748}">
      <dgm:prSet/>
      <dgm:spPr/>
      <dgm:t>
        <a:bodyPr/>
        <a:lstStyle/>
        <a:p>
          <a:endParaRPr lang="hr-HR" sz="2400"/>
        </a:p>
      </dgm:t>
    </dgm:pt>
    <dgm:pt modelId="{3225A521-87FF-4080-94BF-9DC6806A7E77}">
      <dgm:prSet phldrT="[Tekst]" custT="1"/>
      <dgm:spPr/>
      <dgm:t>
        <a:bodyPr/>
        <a:lstStyle/>
        <a:p>
          <a:r>
            <a:rPr lang="hr-HR" sz="3200" b="1" dirty="0">
              <a:solidFill>
                <a:schemeClr val="tx1"/>
              </a:solidFill>
            </a:rPr>
            <a:t>Centralizirana Jugoslavija s dominantom Srbijom</a:t>
          </a:r>
        </a:p>
      </dgm:t>
    </dgm:pt>
    <dgm:pt modelId="{F0D8158A-77C4-4279-8718-6EAA43265DF7}" type="parTrans" cxnId="{DF4AB9C3-6242-4542-96B9-E3910EA111EE}">
      <dgm:prSet/>
      <dgm:spPr/>
      <dgm:t>
        <a:bodyPr/>
        <a:lstStyle/>
        <a:p>
          <a:endParaRPr lang="hr-HR" sz="2400"/>
        </a:p>
      </dgm:t>
    </dgm:pt>
    <dgm:pt modelId="{A0604519-51F9-433C-9732-A6A00038803F}" type="sibTrans" cxnId="{DF4AB9C3-6242-4542-96B9-E3910EA111EE}">
      <dgm:prSet/>
      <dgm:spPr/>
      <dgm:t>
        <a:bodyPr/>
        <a:lstStyle/>
        <a:p>
          <a:endParaRPr lang="hr-HR" sz="2400"/>
        </a:p>
      </dgm:t>
    </dgm:pt>
    <dgm:pt modelId="{5F9E273A-D87E-4EE0-9542-7F16CB3BC0C9}" type="pres">
      <dgm:prSet presAssocID="{14D75441-3257-4096-A61E-827042BCB49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93FE1A7A-E619-4660-B18A-741DAA474D42}" type="pres">
      <dgm:prSet presAssocID="{A0C15B9E-2F3B-47BF-962A-F36CB1097EC6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5EC3218-5B54-47A7-81F5-594BD171D7FD}" type="pres">
      <dgm:prSet presAssocID="{3225A521-87FF-4080-94BF-9DC6806A7E77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5105070-2C48-4DE8-858F-9A14370ECC79}" type="presOf" srcId="{14D75441-3257-4096-A61E-827042BCB499}" destId="{5F9E273A-D87E-4EE0-9542-7F16CB3BC0C9}" srcOrd="0" destOrd="0" presId="urn:microsoft.com/office/officeart/2005/8/layout/arrow5"/>
    <dgm:cxn modelId="{362DF504-2D07-4F5F-BDC9-0B3209B335E8}" type="presOf" srcId="{3225A521-87FF-4080-94BF-9DC6806A7E77}" destId="{65EC3218-5B54-47A7-81F5-594BD171D7FD}" srcOrd="0" destOrd="0" presId="urn:microsoft.com/office/officeart/2005/8/layout/arrow5"/>
    <dgm:cxn modelId="{86407922-A321-447D-AB46-AC1B29C29748}" srcId="{14D75441-3257-4096-A61E-827042BCB499}" destId="{A0C15B9E-2F3B-47BF-962A-F36CB1097EC6}" srcOrd="0" destOrd="0" parTransId="{EA9FDE90-60D8-46EE-93F0-4E6BBDB32EA3}" sibTransId="{E196DA49-1B57-4BC3-83DB-BAC4FD67529C}"/>
    <dgm:cxn modelId="{9D776B77-F9DE-4C9A-BB12-B479313EB277}" type="presOf" srcId="{A0C15B9E-2F3B-47BF-962A-F36CB1097EC6}" destId="{93FE1A7A-E619-4660-B18A-741DAA474D42}" srcOrd="0" destOrd="0" presId="urn:microsoft.com/office/officeart/2005/8/layout/arrow5"/>
    <dgm:cxn modelId="{DF4AB9C3-6242-4542-96B9-E3910EA111EE}" srcId="{14D75441-3257-4096-A61E-827042BCB499}" destId="{3225A521-87FF-4080-94BF-9DC6806A7E77}" srcOrd="1" destOrd="0" parTransId="{F0D8158A-77C4-4279-8718-6EAA43265DF7}" sibTransId="{A0604519-51F9-433C-9732-A6A00038803F}"/>
    <dgm:cxn modelId="{04FD03A5-A0CE-4AC1-997A-7ECCA8E4296A}" type="presParOf" srcId="{5F9E273A-D87E-4EE0-9542-7F16CB3BC0C9}" destId="{93FE1A7A-E619-4660-B18A-741DAA474D42}" srcOrd="0" destOrd="0" presId="urn:microsoft.com/office/officeart/2005/8/layout/arrow5"/>
    <dgm:cxn modelId="{BC75278E-12B0-43E2-824C-7300A35CF8CA}" type="presParOf" srcId="{5F9E273A-D87E-4EE0-9542-7F16CB3BC0C9}" destId="{65EC3218-5B54-47A7-81F5-594BD171D7FD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Prva polovica 1991. godine </a:t>
          </a:r>
          <a:r>
            <a:rPr lang="hr-HR" sz="4400" b="0" i="0" dirty="0" smtClean="0"/>
            <a:t>– predsjednici </a:t>
          </a:r>
          <a:r>
            <a:rPr lang="hr-HR" sz="4400" b="0" i="0" dirty="0"/>
            <a:t>republika sudjelovali su u seriji pregovora poznatih pod nazivom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„pregovori šestorice”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E729468-7E5B-4B64-AEC2-B3C84E20FF15}">
      <dgm:prSet custT="1"/>
      <dgm:spPr/>
      <dgm:t>
        <a:bodyPr/>
        <a:lstStyle/>
        <a:p>
          <a:pPr algn="just"/>
          <a:r>
            <a:rPr lang="hr-HR" sz="4400" b="0" i="0" dirty="0"/>
            <a:t>Razlike u stajalištima bile su prevelike – 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nije postignut nikakav dogovor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E5E677-C7E2-406B-A55B-064D56BF05A2}" type="parTrans" cxnId="{DC928738-0853-487C-8562-9D04FE7D0925}">
      <dgm:prSet/>
      <dgm:spPr/>
      <dgm:t>
        <a:bodyPr/>
        <a:lstStyle/>
        <a:p>
          <a:endParaRPr lang="hr-HR"/>
        </a:p>
      </dgm:t>
    </dgm:pt>
    <dgm:pt modelId="{3AA15BA6-1209-4C79-91BA-27BDBE40D098}" type="sibTrans" cxnId="{DC928738-0853-487C-8562-9D04FE7D0925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21587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62E6EAA6-D38D-4EE2-8B67-30EA5425F416}" type="pres">
      <dgm:prSet presAssocID="{9E729468-7E5B-4B64-AEC2-B3C84E20FF15}" presName="thickLine" presStyleLbl="alignNode1" presStyleIdx="1" presStyleCnt="2"/>
      <dgm:spPr/>
    </dgm:pt>
    <dgm:pt modelId="{560A34A3-861C-45EF-B83F-15A0DCD8764C}" type="pres">
      <dgm:prSet presAssocID="{9E729468-7E5B-4B64-AEC2-B3C84E20FF15}" presName="horz1" presStyleCnt="0"/>
      <dgm:spPr/>
    </dgm:pt>
    <dgm:pt modelId="{9B3208F4-DE30-4D53-88EF-38AE06CC1342}" type="pres">
      <dgm:prSet presAssocID="{9E729468-7E5B-4B64-AEC2-B3C84E20FF15}" presName="tx1" presStyleLbl="revTx" presStyleIdx="1" presStyleCnt="2" custScaleY="215872"/>
      <dgm:spPr/>
      <dgm:t>
        <a:bodyPr/>
        <a:lstStyle/>
        <a:p>
          <a:endParaRPr lang="hr-HR"/>
        </a:p>
      </dgm:t>
    </dgm:pt>
    <dgm:pt modelId="{900CFB33-075D-46DD-8151-EB87247C56A7}" type="pres">
      <dgm:prSet presAssocID="{9E729468-7E5B-4B64-AEC2-B3C84E20FF15}" presName="vert1" presStyleCnt="0"/>
      <dgm:spPr/>
    </dgm:pt>
  </dgm:ptLst>
  <dgm:cxnLst>
    <dgm:cxn modelId="{4941687F-F1A6-49A5-BF3A-A019EDBCB349}" type="presOf" srcId="{9E729468-7E5B-4B64-AEC2-B3C84E20FF15}" destId="{9B3208F4-DE30-4D53-88EF-38AE06CC1342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C928738-0853-487C-8562-9D04FE7D0925}" srcId="{D6016AB9-CFB1-4739-B1D9-D62E4B6DC579}" destId="{9E729468-7E5B-4B64-AEC2-B3C84E20FF15}" srcOrd="1" destOrd="0" parTransId="{35E5E677-C7E2-406B-A55B-064D56BF05A2}" sibTransId="{3AA15BA6-1209-4C79-91BA-27BDBE40D098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C614DDD-36E0-4848-BB08-67AEC42636C6}" type="presParOf" srcId="{AD454359-546C-4651-9E47-CC31C4E8CAEA}" destId="{62E6EAA6-D38D-4EE2-8B67-30EA5425F416}" srcOrd="2" destOrd="0" presId="urn:microsoft.com/office/officeart/2008/layout/LinedList"/>
    <dgm:cxn modelId="{24888CE7-B09B-4A91-BEDD-71099EB1BF1F}" type="presParOf" srcId="{AD454359-546C-4651-9E47-CC31C4E8CAEA}" destId="{560A34A3-861C-45EF-B83F-15A0DCD8764C}" srcOrd="3" destOrd="0" presId="urn:microsoft.com/office/officeart/2008/layout/LinedList"/>
    <dgm:cxn modelId="{B10A52A8-AEA7-4095-A612-05ECA485C5B3}" type="presParOf" srcId="{560A34A3-861C-45EF-B83F-15A0DCD8764C}" destId="{9B3208F4-DE30-4D53-88EF-38AE06CC1342}" srcOrd="0" destOrd="0" presId="urn:microsoft.com/office/officeart/2008/layout/LinedList"/>
    <dgm:cxn modelId="{BF3A8216-A047-41C5-A4F8-0283A4CB41B8}" type="presParOf" srcId="{560A34A3-861C-45EF-B83F-15A0DCD8764C}" destId="{900CFB33-075D-46DD-8151-EB87247C56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57"/>
          <a:ext cx="548954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57"/>
          <a:ext cx="5484181" cy="4315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Gospodarska kriza u Jugoslaviji (inflacija, nestašica robe, redukcije) prerasla u političku krizu koja je dovela do raspada Jugoslavije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7"/>
        <a:ext cx="5484181" cy="431501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FE1A7A-E619-4660-B18A-741DAA474D42}">
      <dsp:nvSpPr>
        <dsp:cNvPr id="0" name=""/>
        <dsp:cNvSpPr/>
      </dsp:nvSpPr>
      <dsp:spPr>
        <a:xfrm rot="16200000">
          <a:off x="944" y="627"/>
          <a:ext cx="3333902" cy="3333902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chemeClr val="tx1"/>
              </a:solidFill>
            </a:rPr>
            <a:t>Konfederalna Jugoslavija, velika samostalnost republika</a:t>
          </a:r>
        </a:p>
      </dsp:txBody>
      <dsp:txXfrm rot="16200000">
        <a:off x="944" y="627"/>
        <a:ext cx="3333902" cy="3333902"/>
      </dsp:txXfrm>
    </dsp:sp>
    <dsp:sp modelId="{65EC3218-5B54-47A7-81F5-594BD171D7FD}">
      <dsp:nvSpPr>
        <dsp:cNvPr id="0" name=""/>
        <dsp:cNvSpPr/>
      </dsp:nvSpPr>
      <dsp:spPr>
        <a:xfrm rot="5400000">
          <a:off x="3755321" y="627"/>
          <a:ext cx="3333902" cy="3333902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chemeClr val="tx1"/>
              </a:solidFill>
            </a:rPr>
            <a:t>Centralizirana Jugoslavija s dominantom Srbijom</a:t>
          </a:r>
        </a:p>
      </dsp:txBody>
      <dsp:txXfrm rot="5400000">
        <a:off x="3755321" y="627"/>
        <a:ext cx="3333902" cy="333390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Ustavom iz 1974. godine </a:t>
          </a:r>
          <a:r>
            <a:rPr lang="hr-HR" sz="4000" kern="1200" dirty="0"/>
            <a:t>jugoslavenske republike dobivaju više samostalnosti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331019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Političke nestabilnosti počele su u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Autonomnoj pokrajini Kosovu </a:t>
          </a:r>
          <a:r>
            <a:rPr lang="hr-HR" sz="4000" b="0" i="0" kern="1200" dirty="0"/>
            <a:t>(većina stanovništva albanske nacionalnosti)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11331019" cy="215766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3897"/>
          <a:ext cx="62059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3897"/>
          <a:ext cx="6199919" cy="3094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Tražili su da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Kosovo dobije status republike – </a:t>
          </a:r>
          <a:r>
            <a:rPr lang="hr-HR" sz="4000" b="0" i="0" kern="1200" dirty="0"/>
            <a:t>omogućio bi im veći stupanj samostalnosti unutar Jugoslavije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897"/>
        <a:ext cx="6199919" cy="3094061"/>
      </dsp:txXfrm>
    </dsp:sp>
    <dsp:sp modelId="{7317DC83-5D0F-4AF5-8294-174F8E848FB5}">
      <dsp:nvSpPr>
        <dsp:cNvPr id="0" name=""/>
        <dsp:cNvSpPr/>
      </dsp:nvSpPr>
      <dsp:spPr>
        <a:xfrm>
          <a:off x="0" y="3097959"/>
          <a:ext cx="620597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3097959"/>
          <a:ext cx="6205979" cy="1475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Vlast u Srbiji smatrala je da treba ukinuti pokrajine Kosovo i Vojvodinu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97959"/>
        <a:ext cx="6205979" cy="147511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41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041"/>
          <a:ext cx="11793973" cy="2661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Članovi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Srpske akademije nauka i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umetnosti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(SANU) </a:t>
          </a:r>
          <a:r>
            <a:rPr lang="hr-HR" sz="4000" b="0" i="0" kern="1200" dirty="0"/>
            <a:t>potpisali su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1986. godine </a:t>
          </a:r>
          <a:r>
            <a:rPr lang="hr-HR" sz="4000" b="0" i="0" kern="1200" dirty="0"/>
            <a:t>dokument u kojem traže poboljšanje „lošeg” položaja Srbije i Srba u Jugoslaviji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41"/>
        <a:ext cx="11793973" cy="2661301"/>
      </dsp:txXfrm>
    </dsp:sp>
    <dsp:sp modelId="{7317DC83-5D0F-4AF5-8294-174F8E848FB5}">
      <dsp:nvSpPr>
        <dsp:cNvPr id="0" name=""/>
        <dsp:cNvSpPr/>
      </dsp:nvSpPr>
      <dsp:spPr>
        <a:xfrm>
          <a:off x="0" y="2663342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663342"/>
          <a:ext cx="11793973" cy="2359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U Srbiji je vlast preuzeo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Slobodan Milošević </a:t>
          </a:r>
          <a:r>
            <a:rPr lang="hr-HR" sz="4000" kern="1200" dirty="0"/>
            <a:t>– vodio je politiku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srpskog nacionalizma</a:t>
          </a:r>
          <a:r>
            <a:rPr lang="hr-HR" sz="4000" kern="1200" dirty="0"/>
            <a:t>, dominaciju Srbije nad ostalim republikama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663342"/>
        <a:ext cx="11793973" cy="235910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41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041"/>
          <a:ext cx="11793973" cy="2661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Diljem Jugoslavije organizirao je „spontane” prosvjede za poboljšanje položaja Srbije i Srba – „događanje naroda”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41"/>
        <a:ext cx="11793973" cy="2661301"/>
      </dsp:txXfrm>
    </dsp:sp>
    <dsp:sp modelId="{7317DC83-5D0F-4AF5-8294-174F8E848FB5}">
      <dsp:nvSpPr>
        <dsp:cNvPr id="0" name=""/>
        <dsp:cNvSpPr/>
      </dsp:nvSpPr>
      <dsp:spPr>
        <a:xfrm>
          <a:off x="0" y="2663342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663342"/>
          <a:ext cx="11793973" cy="2359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Milošević je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ukinuo autonomije Vojvodine i Kosova</a:t>
          </a:r>
          <a:r>
            <a:rPr lang="hr-HR" sz="4000" kern="1200" dirty="0"/>
            <a:t>, a na vlast u Crnoj Gori doveo je sebi odane ljude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663342"/>
        <a:ext cx="11793973" cy="235910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124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124"/>
          <a:ext cx="11793973" cy="1962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Potkraj 80-ih godina Hrvatsku su zahvatile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demokratske promjene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124"/>
        <a:ext cx="11793973" cy="1962213"/>
      </dsp:txXfrm>
    </dsp:sp>
    <dsp:sp modelId="{7317DC83-5D0F-4AF5-8294-174F8E848FB5}">
      <dsp:nvSpPr>
        <dsp:cNvPr id="0" name=""/>
        <dsp:cNvSpPr/>
      </dsp:nvSpPr>
      <dsp:spPr>
        <a:xfrm>
          <a:off x="0" y="1963338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963338"/>
          <a:ext cx="11793973" cy="3060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1989. godine </a:t>
          </a:r>
          <a:r>
            <a:rPr lang="hr-HR" sz="4000" b="1" i="0" kern="1200" dirty="0"/>
            <a:t>– </a:t>
          </a:r>
          <a:r>
            <a:rPr lang="hr-HR" sz="4000" b="0" i="0" kern="1200" dirty="0"/>
            <a:t>čelnik hrvatskih komunista</a:t>
          </a:r>
          <a:r>
            <a:rPr lang="hr-HR" sz="4000" b="1" i="0" kern="1200" dirty="0"/>
            <a:t>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Ivica Račan</a:t>
          </a:r>
          <a:r>
            <a:rPr lang="hr-HR" sz="4000" b="0" i="0" kern="1200" dirty="0"/>
            <a:t> građanima je čestitao Božić, postupno se vraćaju ljudi osuđeni zbog svoje političke djelatnosti, dopušten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osnutak novih (nekomunističkih) stranaka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63338"/>
        <a:ext cx="11793973" cy="306002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881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881"/>
          <a:ext cx="11793973" cy="2510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Nekadašnji komunisti izgubili su izbore i u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Sloveniji, Bosni i Hercegovini i Makedoniji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81"/>
        <a:ext cx="11793973" cy="2510361"/>
      </dsp:txXfrm>
    </dsp:sp>
    <dsp:sp modelId="{62E6EAA6-D38D-4EE2-8B67-30EA5425F416}">
      <dsp:nvSpPr>
        <dsp:cNvPr id="0" name=""/>
        <dsp:cNvSpPr/>
      </dsp:nvSpPr>
      <dsp:spPr>
        <a:xfrm>
          <a:off x="0" y="2512243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208F4-DE30-4D53-88EF-38AE06CC1342}">
      <dsp:nvSpPr>
        <dsp:cNvPr id="0" name=""/>
        <dsp:cNvSpPr/>
      </dsp:nvSpPr>
      <dsp:spPr>
        <a:xfrm>
          <a:off x="0" y="2512243"/>
          <a:ext cx="11793973" cy="2510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U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Srbiji </a:t>
          </a:r>
          <a:r>
            <a:rPr lang="hr-HR" sz="4400" b="0" i="0" kern="1200" dirty="0"/>
            <a:t>je na vlasti ostao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Slobodan Milošević</a:t>
          </a:r>
          <a:r>
            <a:rPr lang="hr-HR" sz="4400" b="0" i="0" kern="1200" dirty="0"/>
            <a:t>, a u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Crnoj Gori </a:t>
          </a:r>
          <a:r>
            <a:rPr lang="hr-HR" sz="4400" b="0" i="0" kern="1200" dirty="0"/>
            <a:t>bivši komunistički političari pod utjecajem Miloševića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512243"/>
        <a:ext cx="11793973" cy="2510361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FE1A7A-E619-4660-B18A-741DAA474D42}">
      <dsp:nvSpPr>
        <dsp:cNvPr id="0" name=""/>
        <dsp:cNvSpPr/>
      </dsp:nvSpPr>
      <dsp:spPr>
        <a:xfrm rot="16200000">
          <a:off x="861" y="56909"/>
          <a:ext cx="4260297" cy="4260297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1" kern="1200" dirty="0">
              <a:solidFill>
                <a:schemeClr val="tx1"/>
              </a:solidFill>
            </a:rPr>
            <a:t>Konfederalna Jugoslavija, velika samostalnost republika</a:t>
          </a:r>
        </a:p>
      </dsp:txBody>
      <dsp:txXfrm rot="16200000">
        <a:off x="861" y="56909"/>
        <a:ext cx="4260297" cy="4260297"/>
      </dsp:txXfrm>
    </dsp:sp>
    <dsp:sp modelId="{65EC3218-5B54-47A7-81F5-594BD171D7FD}">
      <dsp:nvSpPr>
        <dsp:cNvPr id="0" name=""/>
        <dsp:cNvSpPr/>
      </dsp:nvSpPr>
      <dsp:spPr>
        <a:xfrm rot="5400000">
          <a:off x="4481415" y="56909"/>
          <a:ext cx="4260297" cy="4260297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1" kern="1200" dirty="0">
              <a:solidFill>
                <a:schemeClr val="tx1"/>
              </a:solidFill>
            </a:rPr>
            <a:t>Centralizirana Jugoslavija s dominantom Srbijom</a:t>
          </a:r>
        </a:p>
      </dsp:txBody>
      <dsp:txXfrm rot="5400000">
        <a:off x="4481415" y="56909"/>
        <a:ext cx="4260297" cy="426029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881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881"/>
          <a:ext cx="11793973" cy="2510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Prva polovica 1991. godine </a:t>
          </a:r>
          <a:r>
            <a:rPr lang="hr-HR" sz="4400" b="0" i="0" kern="1200" dirty="0" smtClean="0"/>
            <a:t>– predsjednici </a:t>
          </a:r>
          <a:r>
            <a:rPr lang="hr-HR" sz="4400" b="0" i="0" kern="1200" dirty="0"/>
            <a:t>republika sudjelovali su u seriji pregovora poznatih pod nazivom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„pregovori šestorice”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81"/>
        <a:ext cx="11793973" cy="2510361"/>
      </dsp:txXfrm>
    </dsp:sp>
    <dsp:sp modelId="{62E6EAA6-D38D-4EE2-8B67-30EA5425F416}">
      <dsp:nvSpPr>
        <dsp:cNvPr id="0" name=""/>
        <dsp:cNvSpPr/>
      </dsp:nvSpPr>
      <dsp:spPr>
        <a:xfrm>
          <a:off x="0" y="2512243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208F4-DE30-4D53-88EF-38AE06CC1342}">
      <dsp:nvSpPr>
        <dsp:cNvPr id="0" name=""/>
        <dsp:cNvSpPr/>
      </dsp:nvSpPr>
      <dsp:spPr>
        <a:xfrm>
          <a:off x="0" y="2512243"/>
          <a:ext cx="11793973" cy="2510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Razlike u stajalištima bile su prevelike – 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nije postignut nikakav dogovor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512243"/>
        <a:ext cx="11793973" cy="2510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5644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AfMDrbzbb7A&amp;t=136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fMDrbzbb7A&amp;t=136s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AfMDrbzbb7A&amp;t=136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hyperlink" Target="https://www.youtube.com/watch?v=AfMDrbzbb7A&amp;t=136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Slom komunizma u Jugoslaviji i stvaranje samostalne Hrvatske</a:t>
            </a:r>
            <a:endParaRPr lang="hr-HR" sz="40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Slom komunizma u Jugoslaviji i stvaranje samostalne Hrvatske, Prvi sukobi. Domovinski rat 1991. godine, </a:t>
            </a:r>
            <a:r>
              <a:rPr lang="hr-HR" b="1" dirty="0" err="1">
                <a:effectLst/>
                <a:ea typeface="Calibri" panose="020F0502020204030204" pitchFamily="34" charset="0"/>
              </a:rPr>
              <a:t>Godine</a:t>
            </a:r>
            <a:r>
              <a:rPr lang="hr-HR" b="1" dirty="0">
                <a:effectLst/>
                <a:ea typeface="Calibri" panose="020F0502020204030204" pitchFamily="34" charset="0"/>
              </a:rPr>
              <a:t> </a:t>
            </a:r>
            <a:r>
              <a:rPr lang="hr-HR" b="1" dirty="0">
                <a:ea typeface="Calibri" panose="020F0502020204030204" pitchFamily="34" charset="0"/>
              </a:rPr>
              <a:t>„</a:t>
            </a:r>
            <a:r>
              <a:rPr lang="hr-HR" b="1" dirty="0">
                <a:effectLst/>
                <a:ea typeface="Calibri" panose="020F0502020204030204" pitchFamily="34" charset="0"/>
              </a:rPr>
              <a:t>primirja</a:t>
            </a:r>
            <a:r>
              <a:rPr lang="hr-HR" b="1" dirty="0">
                <a:ea typeface="Calibri" panose="020F0502020204030204" pitchFamily="34" charset="0"/>
              </a:rPr>
              <a:t>”</a:t>
            </a:r>
            <a:r>
              <a:rPr lang="hr-HR" b="1" dirty="0">
                <a:effectLst/>
                <a:ea typeface="Calibri" panose="020F0502020204030204" pitchFamily="34" charset="0"/>
              </a:rPr>
              <a:t>, Oslobodilačke operacije 1995. godine i kraj rata</a:t>
            </a:r>
            <a:endParaRPr lang="hr-H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4624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31422913"/>
              </p:ext>
            </p:extLst>
          </p:nvPr>
        </p:nvGraphicFramePr>
        <p:xfrm>
          <a:off x="147686" y="1527143"/>
          <a:ext cx="11805502" cy="502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5971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90107" y="1953445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1089098" y="170479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382091" y="129019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E5C5608-4509-478F-95A9-E18326301D60}"/>
              </a:ext>
            </a:extLst>
          </p:cNvPr>
          <p:cNvSpPr txBox="1"/>
          <p:nvPr/>
        </p:nvSpPr>
        <p:spPr>
          <a:xfrm>
            <a:off x="123155" y="2321305"/>
            <a:ext cx="1931885" cy="1424162"/>
          </a:xfrm>
          <a:custGeom>
            <a:avLst/>
            <a:gdLst>
              <a:gd name="connsiteX0" fmla="*/ 0 w 1931885"/>
              <a:gd name="connsiteY0" fmla="*/ 0 h 1424162"/>
              <a:gd name="connsiteX1" fmla="*/ 1931885 w 1931885"/>
              <a:gd name="connsiteY1" fmla="*/ 0 h 1424162"/>
              <a:gd name="connsiteX2" fmla="*/ 1931885 w 1931885"/>
              <a:gd name="connsiteY2" fmla="*/ 1424162 h 1424162"/>
              <a:gd name="connsiteX3" fmla="*/ 0 w 1931885"/>
              <a:gd name="connsiteY3" fmla="*/ 1424162 h 1424162"/>
              <a:gd name="connsiteX4" fmla="*/ 0 w 1931885"/>
              <a:gd name="connsiteY4" fmla="*/ 0 h 142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1885" h="1424162" fill="none" extrusionOk="0">
                <a:moveTo>
                  <a:pt x="0" y="0"/>
                </a:moveTo>
                <a:cubicBezTo>
                  <a:pt x="639233" y="-33931"/>
                  <a:pt x="1412381" y="68331"/>
                  <a:pt x="1931885" y="0"/>
                </a:cubicBezTo>
                <a:cubicBezTo>
                  <a:pt x="2025834" y="523701"/>
                  <a:pt x="1812517" y="1041127"/>
                  <a:pt x="1931885" y="1424162"/>
                </a:cubicBezTo>
                <a:cubicBezTo>
                  <a:pt x="1554571" y="1303341"/>
                  <a:pt x="450791" y="1313650"/>
                  <a:pt x="0" y="1424162"/>
                </a:cubicBezTo>
                <a:cubicBezTo>
                  <a:pt x="78477" y="803763"/>
                  <a:pt x="75520" y="542979"/>
                  <a:pt x="0" y="0"/>
                </a:cubicBezTo>
                <a:close/>
              </a:path>
              <a:path w="1931885" h="1424162" stroke="0" extrusionOk="0">
                <a:moveTo>
                  <a:pt x="0" y="0"/>
                </a:moveTo>
                <a:cubicBezTo>
                  <a:pt x="406163" y="118952"/>
                  <a:pt x="1637806" y="94195"/>
                  <a:pt x="1931885" y="0"/>
                </a:cubicBezTo>
                <a:cubicBezTo>
                  <a:pt x="1937497" y="355822"/>
                  <a:pt x="2013828" y="999088"/>
                  <a:pt x="1931885" y="1424162"/>
                </a:cubicBezTo>
                <a:cubicBezTo>
                  <a:pt x="977537" y="1340688"/>
                  <a:pt x="831395" y="1318035"/>
                  <a:pt x="0" y="1424162"/>
                </a:cubicBezTo>
                <a:cubicBezTo>
                  <a:pt x="-91795" y="798039"/>
                  <a:pt x="-79861" y="510211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hr-HR" sz="2400" dirty="0"/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22444" y="170479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5895017" y="169913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5206772" y="1292510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915437" y="128498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B6BE6CE9-0D7C-408B-AD78-1706AF7C6446}"/>
              </a:ext>
            </a:extLst>
          </p:cNvPr>
          <p:cNvSpPr txBox="1"/>
          <p:nvPr/>
        </p:nvSpPr>
        <p:spPr>
          <a:xfrm>
            <a:off x="4850582" y="2326959"/>
            <a:ext cx="1931885" cy="1424162"/>
          </a:xfrm>
          <a:custGeom>
            <a:avLst/>
            <a:gdLst>
              <a:gd name="connsiteX0" fmla="*/ 0 w 1931885"/>
              <a:gd name="connsiteY0" fmla="*/ 0 h 1424162"/>
              <a:gd name="connsiteX1" fmla="*/ 1931885 w 1931885"/>
              <a:gd name="connsiteY1" fmla="*/ 0 h 1424162"/>
              <a:gd name="connsiteX2" fmla="*/ 1931885 w 1931885"/>
              <a:gd name="connsiteY2" fmla="*/ 1424162 h 1424162"/>
              <a:gd name="connsiteX3" fmla="*/ 0 w 1931885"/>
              <a:gd name="connsiteY3" fmla="*/ 1424162 h 1424162"/>
              <a:gd name="connsiteX4" fmla="*/ 0 w 1931885"/>
              <a:gd name="connsiteY4" fmla="*/ 0 h 142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1885" h="1424162" fill="none" extrusionOk="0">
                <a:moveTo>
                  <a:pt x="0" y="0"/>
                </a:moveTo>
                <a:cubicBezTo>
                  <a:pt x="639233" y="-33931"/>
                  <a:pt x="1412381" y="68331"/>
                  <a:pt x="1931885" y="0"/>
                </a:cubicBezTo>
                <a:cubicBezTo>
                  <a:pt x="2025834" y="523701"/>
                  <a:pt x="1812517" y="1041127"/>
                  <a:pt x="1931885" y="1424162"/>
                </a:cubicBezTo>
                <a:cubicBezTo>
                  <a:pt x="1554571" y="1303341"/>
                  <a:pt x="450791" y="1313650"/>
                  <a:pt x="0" y="1424162"/>
                </a:cubicBezTo>
                <a:cubicBezTo>
                  <a:pt x="78477" y="803763"/>
                  <a:pt x="75520" y="542979"/>
                  <a:pt x="0" y="0"/>
                </a:cubicBezTo>
                <a:close/>
              </a:path>
              <a:path w="1931885" h="1424162" stroke="0" extrusionOk="0">
                <a:moveTo>
                  <a:pt x="0" y="0"/>
                </a:moveTo>
                <a:cubicBezTo>
                  <a:pt x="406163" y="118952"/>
                  <a:pt x="1637806" y="94195"/>
                  <a:pt x="1931885" y="0"/>
                </a:cubicBezTo>
                <a:cubicBezTo>
                  <a:pt x="1937497" y="355822"/>
                  <a:pt x="2013828" y="999088"/>
                  <a:pt x="1931885" y="1424162"/>
                </a:cubicBezTo>
                <a:cubicBezTo>
                  <a:pt x="977537" y="1340688"/>
                  <a:pt x="831395" y="1318035"/>
                  <a:pt x="0" y="1424162"/>
                </a:cubicBezTo>
                <a:cubicBezTo>
                  <a:pt x="-91795" y="798039"/>
                  <a:pt x="-79861" y="510211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hr-HR" sz="2400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2A70AA1E-F6D2-475E-BDAE-111B1FDC8823}"/>
              </a:ext>
            </a:extLst>
          </p:cNvPr>
          <p:cNvSpPr txBox="1"/>
          <p:nvPr/>
        </p:nvSpPr>
        <p:spPr>
          <a:xfrm>
            <a:off x="9554620" y="2326959"/>
            <a:ext cx="1931885" cy="1424162"/>
          </a:xfrm>
          <a:custGeom>
            <a:avLst/>
            <a:gdLst>
              <a:gd name="connsiteX0" fmla="*/ 0 w 1931885"/>
              <a:gd name="connsiteY0" fmla="*/ 0 h 1424162"/>
              <a:gd name="connsiteX1" fmla="*/ 1931885 w 1931885"/>
              <a:gd name="connsiteY1" fmla="*/ 0 h 1424162"/>
              <a:gd name="connsiteX2" fmla="*/ 1931885 w 1931885"/>
              <a:gd name="connsiteY2" fmla="*/ 1424162 h 1424162"/>
              <a:gd name="connsiteX3" fmla="*/ 0 w 1931885"/>
              <a:gd name="connsiteY3" fmla="*/ 1424162 h 1424162"/>
              <a:gd name="connsiteX4" fmla="*/ 0 w 1931885"/>
              <a:gd name="connsiteY4" fmla="*/ 0 h 142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1885" h="1424162" fill="none" extrusionOk="0">
                <a:moveTo>
                  <a:pt x="0" y="0"/>
                </a:moveTo>
                <a:cubicBezTo>
                  <a:pt x="639233" y="-33931"/>
                  <a:pt x="1412381" y="68331"/>
                  <a:pt x="1931885" y="0"/>
                </a:cubicBezTo>
                <a:cubicBezTo>
                  <a:pt x="2025834" y="523701"/>
                  <a:pt x="1812517" y="1041127"/>
                  <a:pt x="1931885" y="1424162"/>
                </a:cubicBezTo>
                <a:cubicBezTo>
                  <a:pt x="1554571" y="1303341"/>
                  <a:pt x="450791" y="1313650"/>
                  <a:pt x="0" y="1424162"/>
                </a:cubicBezTo>
                <a:cubicBezTo>
                  <a:pt x="78477" y="803763"/>
                  <a:pt x="75520" y="542979"/>
                  <a:pt x="0" y="0"/>
                </a:cubicBezTo>
                <a:close/>
              </a:path>
              <a:path w="1931885" h="1424162" stroke="0" extrusionOk="0">
                <a:moveTo>
                  <a:pt x="0" y="0"/>
                </a:moveTo>
                <a:cubicBezTo>
                  <a:pt x="406163" y="118952"/>
                  <a:pt x="1637806" y="94195"/>
                  <a:pt x="1931885" y="0"/>
                </a:cubicBezTo>
                <a:cubicBezTo>
                  <a:pt x="1937497" y="355822"/>
                  <a:pt x="2013828" y="999088"/>
                  <a:pt x="1931885" y="1424162"/>
                </a:cubicBezTo>
                <a:cubicBezTo>
                  <a:pt x="977537" y="1340688"/>
                  <a:pt x="831395" y="1318035"/>
                  <a:pt x="0" y="1424162"/>
                </a:cubicBezTo>
                <a:cubicBezTo>
                  <a:pt x="-91795" y="798039"/>
                  <a:pt x="-79861" y="510211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hr-HR" sz="2400" dirty="0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93CDF39A-4FAF-4D61-BF16-C58941BA5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73201" y="4308049"/>
            <a:ext cx="1802496" cy="2549951"/>
          </a:xfrm>
          <a:prstGeom prst="rect">
            <a:avLst/>
          </a:prstGeom>
        </p:spPr>
      </p:pic>
      <p:sp>
        <p:nvSpPr>
          <p:cNvPr id="15" name="Oblačić za govor: ovalni 14">
            <a:extLst>
              <a:ext uri="{FF2B5EF4-FFF2-40B4-BE49-F238E27FC236}">
                <a16:creationId xmlns:a16="http://schemas.microsoft.com/office/drawing/2014/main" xmlns="" id="{589BF8D4-76D7-4540-B604-6AFDC33455E3}"/>
              </a:ext>
            </a:extLst>
          </p:cNvPr>
          <p:cNvSpPr/>
          <p:nvPr/>
        </p:nvSpPr>
        <p:spPr>
          <a:xfrm>
            <a:off x="3522667" y="3971711"/>
            <a:ext cx="5621333" cy="2622155"/>
          </a:xfrm>
          <a:custGeom>
            <a:avLst/>
            <a:gdLst>
              <a:gd name="connsiteX0" fmla="*/ -795475 w 5621333"/>
              <a:gd name="connsiteY0" fmla="*/ 989496 h 2622155"/>
              <a:gd name="connsiteX1" fmla="*/ -277090 w 5621333"/>
              <a:gd name="connsiteY1" fmla="*/ 903282 h 2622155"/>
              <a:gd name="connsiteX2" fmla="*/ 201419 w 5621333"/>
              <a:gd name="connsiteY2" fmla="*/ 823700 h 2622155"/>
              <a:gd name="connsiteX3" fmla="*/ 2992551 w 5621333"/>
              <a:gd name="connsiteY3" fmla="*/ 2748 h 2622155"/>
              <a:gd name="connsiteX4" fmla="*/ 5568361 w 5621333"/>
              <a:gd name="connsiteY4" fmla="*/ 1564419 h 2622155"/>
              <a:gd name="connsiteX5" fmla="*/ 2751530 w 5621333"/>
              <a:gd name="connsiteY5" fmla="*/ 2621867 h 2622155"/>
              <a:gd name="connsiteX6" fmla="*/ 12 w 5621333"/>
              <a:gd name="connsiteY6" fmla="*/ 1315131 h 2622155"/>
              <a:gd name="connsiteX7" fmla="*/ -389777 w 5621333"/>
              <a:gd name="connsiteY7" fmla="*/ 1155570 h 2622155"/>
              <a:gd name="connsiteX8" fmla="*/ -795475 w 5621333"/>
              <a:gd name="connsiteY8" fmla="*/ 989496 h 262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1333" h="2622155" fill="none" extrusionOk="0">
                <a:moveTo>
                  <a:pt x="-795475" y="989496"/>
                </a:moveTo>
                <a:cubicBezTo>
                  <a:pt x="-692279" y="965758"/>
                  <a:pt x="-403696" y="926123"/>
                  <a:pt x="-277090" y="903282"/>
                </a:cubicBezTo>
                <a:cubicBezTo>
                  <a:pt x="-150484" y="880441"/>
                  <a:pt x="73627" y="824041"/>
                  <a:pt x="201419" y="823700"/>
                </a:cubicBezTo>
                <a:cubicBezTo>
                  <a:pt x="682622" y="323594"/>
                  <a:pt x="1945680" y="-169800"/>
                  <a:pt x="2992551" y="2748"/>
                </a:cubicBezTo>
                <a:cubicBezTo>
                  <a:pt x="4698734" y="-84518"/>
                  <a:pt x="5976715" y="970931"/>
                  <a:pt x="5568361" y="1564419"/>
                </a:cubicBezTo>
                <a:cubicBezTo>
                  <a:pt x="5195259" y="2013589"/>
                  <a:pt x="4051102" y="2541472"/>
                  <a:pt x="2751530" y="2621867"/>
                </a:cubicBezTo>
                <a:cubicBezTo>
                  <a:pt x="1123399" y="2635837"/>
                  <a:pt x="-64893" y="2090937"/>
                  <a:pt x="12" y="1315131"/>
                </a:cubicBezTo>
                <a:cubicBezTo>
                  <a:pt x="-108355" y="1272401"/>
                  <a:pt x="-250068" y="1195125"/>
                  <a:pt x="-389777" y="1155570"/>
                </a:cubicBezTo>
                <a:cubicBezTo>
                  <a:pt x="-529486" y="1116014"/>
                  <a:pt x="-655400" y="1044327"/>
                  <a:pt x="-795475" y="989496"/>
                </a:cubicBezTo>
                <a:close/>
              </a:path>
              <a:path w="5621333" h="2622155" stroke="0" extrusionOk="0">
                <a:moveTo>
                  <a:pt x="-795475" y="989496"/>
                </a:moveTo>
                <a:cubicBezTo>
                  <a:pt x="-653101" y="961411"/>
                  <a:pt x="-517808" y="938905"/>
                  <a:pt x="-326935" y="911572"/>
                </a:cubicBezTo>
                <a:cubicBezTo>
                  <a:pt x="-136062" y="884239"/>
                  <a:pt x="60650" y="845600"/>
                  <a:pt x="201419" y="823700"/>
                </a:cubicBezTo>
                <a:cubicBezTo>
                  <a:pt x="626867" y="157894"/>
                  <a:pt x="1751562" y="14612"/>
                  <a:pt x="2992551" y="2748"/>
                </a:cubicBezTo>
                <a:cubicBezTo>
                  <a:pt x="4635104" y="639"/>
                  <a:pt x="5718173" y="865746"/>
                  <a:pt x="5568361" y="1564419"/>
                </a:cubicBezTo>
                <a:cubicBezTo>
                  <a:pt x="5134479" y="2208774"/>
                  <a:pt x="3900563" y="2466616"/>
                  <a:pt x="2751530" y="2621867"/>
                </a:cubicBezTo>
                <a:cubicBezTo>
                  <a:pt x="1298255" y="2692443"/>
                  <a:pt x="-163400" y="1971635"/>
                  <a:pt x="12" y="1315131"/>
                </a:cubicBezTo>
                <a:cubicBezTo>
                  <a:pt x="-132506" y="1257935"/>
                  <a:pt x="-275431" y="1219692"/>
                  <a:pt x="-373867" y="1162083"/>
                </a:cubicBezTo>
                <a:cubicBezTo>
                  <a:pt x="-472303" y="1104474"/>
                  <a:pt x="-681810" y="1045859"/>
                  <a:pt x="-795475" y="989496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64151"/>
                      <a:gd name="adj2" fmla="val -1226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000" b="1" dirty="0">
                <a:solidFill>
                  <a:schemeClr val="tx1"/>
                </a:solidFill>
              </a:rPr>
              <a:t>Nakon obrade teksta (U/str.  171 – 172),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</a:pPr>
            <a:r>
              <a:rPr lang="hr-HR" sz="2000" b="1" dirty="0" smtClean="0">
                <a:solidFill>
                  <a:schemeClr val="tx1"/>
                </a:solidFill>
              </a:rPr>
              <a:t>izradi </a:t>
            </a:r>
            <a:r>
              <a:rPr lang="hr-HR" sz="2000" b="1" dirty="0">
                <a:solidFill>
                  <a:schemeClr val="tx1"/>
                </a:solidFill>
              </a:rPr>
              <a:t>lentu vremena na koju ćeš upisivati godine i pripadajuće događaje vezane uz demokratizaciju i prve izbore u Hrvatskoj.</a:t>
            </a:r>
            <a:endParaRPr lang="hr-HR" sz="7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153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10996475"/>
              </p:ext>
            </p:extLst>
          </p:nvPr>
        </p:nvGraphicFramePr>
        <p:xfrm>
          <a:off x="147686" y="1527143"/>
          <a:ext cx="11805502" cy="502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90737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90107" y="1953445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1089098" y="170479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382091" y="129019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E5C5608-4509-478F-95A9-E18326301D60}"/>
              </a:ext>
            </a:extLst>
          </p:cNvPr>
          <p:cNvSpPr txBox="1"/>
          <p:nvPr/>
        </p:nvSpPr>
        <p:spPr>
          <a:xfrm>
            <a:off x="0" y="2326959"/>
            <a:ext cx="2893420" cy="2308324"/>
          </a:xfrm>
          <a:custGeom>
            <a:avLst/>
            <a:gdLst>
              <a:gd name="connsiteX0" fmla="*/ 0 w 2893420"/>
              <a:gd name="connsiteY0" fmla="*/ 0 h 2308324"/>
              <a:gd name="connsiteX1" fmla="*/ 2893420 w 2893420"/>
              <a:gd name="connsiteY1" fmla="*/ 0 h 2308324"/>
              <a:gd name="connsiteX2" fmla="*/ 2893420 w 2893420"/>
              <a:gd name="connsiteY2" fmla="*/ 2308324 h 2308324"/>
              <a:gd name="connsiteX3" fmla="*/ 0 w 2893420"/>
              <a:gd name="connsiteY3" fmla="*/ 2308324 h 2308324"/>
              <a:gd name="connsiteX4" fmla="*/ 0 w 289342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420" h="2308324" fill="none" extrusionOk="0">
                <a:moveTo>
                  <a:pt x="0" y="0"/>
                </a:moveTo>
                <a:cubicBezTo>
                  <a:pt x="1375419" y="-33931"/>
                  <a:pt x="1482648" y="68331"/>
                  <a:pt x="2893420" y="0"/>
                </a:cubicBezTo>
                <a:cubicBezTo>
                  <a:pt x="3002784" y="236470"/>
                  <a:pt x="2735372" y="1428785"/>
                  <a:pt x="2893420" y="2308324"/>
                </a:cubicBezTo>
                <a:cubicBezTo>
                  <a:pt x="2316194" y="2187503"/>
                  <a:pt x="387438" y="2197812"/>
                  <a:pt x="0" y="2308324"/>
                </a:cubicBezTo>
                <a:cubicBezTo>
                  <a:pt x="60408" y="2044628"/>
                  <a:pt x="73863" y="1025401"/>
                  <a:pt x="0" y="0"/>
                </a:cubicBezTo>
                <a:close/>
              </a:path>
              <a:path w="2893420" h="2308324" stroke="0" extrusionOk="0">
                <a:moveTo>
                  <a:pt x="0" y="0"/>
                </a:moveTo>
                <a:cubicBezTo>
                  <a:pt x="888747" y="118952"/>
                  <a:pt x="2231095" y="94195"/>
                  <a:pt x="2893420" y="0"/>
                </a:cubicBezTo>
                <a:cubicBezTo>
                  <a:pt x="2846571" y="1060428"/>
                  <a:pt x="2790530" y="1253647"/>
                  <a:pt x="2893420" y="2308324"/>
                </a:cubicBezTo>
                <a:cubicBezTo>
                  <a:pt x="2136001" y="2224850"/>
                  <a:pt x="409421" y="2202197"/>
                  <a:pt x="0" y="2308324"/>
                </a:cubicBezTo>
                <a:cubicBezTo>
                  <a:pt x="92963" y="1692775"/>
                  <a:pt x="-19372" y="25288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osnutak Hrvatske </a:t>
            </a:r>
            <a:r>
              <a:rPr lang="hr-HR" sz="2400" b="0" i="0" dirty="0">
                <a:effectLst/>
              </a:rPr>
              <a:t>socijalno-liberalne stranke (</a:t>
            </a:r>
            <a:r>
              <a:rPr lang="hr-HR" sz="2400" b="1" i="0" dirty="0">
                <a:effectLst/>
              </a:rPr>
              <a:t>HSLS</a:t>
            </a:r>
            <a:r>
              <a:rPr lang="hr-HR" sz="2400" b="0" i="0" dirty="0">
                <a:effectLst/>
              </a:rPr>
              <a:t>)</a:t>
            </a:r>
          </a:p>
          <a:p>
            <a:pPr marL="342900" indent="-342900" algn="ctr">
              <a:buFontTx/>
              <a:buChar char="-"/>
            </a:pPr>
            <a:r>
              <a:rPr lang="hr-HR" sz="2400" dirty="0"/>
              <a:t>osnutak Hrvatske demokratske zajednice (</a:t>
            </a:r>
            <a:r>
              <a:rPr lang="hr-HR" sz="2400" b="1" dirty="0"/>
              <a:t>HDZ</a:t>
            </a:r>
            <a:r>
              <a:rPr lang="hr-HR" sz="2400" dirty="0"/>
              <a:t>)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22444" y="170479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5895017" y="169913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5206772" y="1292510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915437" y="128498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2A70AA1E-F6D2-475E-BDAE-111B1FDC8823}"/>
              </a:ext>
            </a:extLst>
          </p:cNvPr>
          <p:cNvSpPr txBox="1"/>
          <p:nvPr/>
        </p:nvSpPr>
        <p:spPr>
          <a:xfrm>
            <a:off x="9554620" y="2326959"/>
            <a:ext cx="1931885" cy="1424162"/>
          </a:xfrm>
          <a:custGeom>
            <a:avLst/>
            <a:gdLst>
              <a:gd name="connsiteX0" fmla="*/ 0 w 1931885"/>
              <a:gd name="connsiteY0" fmla="*/ 0 h 1424162"/>
              <a:gd name="connsiteX1" fmla="*/ 1931885 w 1931885"/>
              <a:gd name="connsiteY1" fmla="*/ 0 h 1424162"/>
              <a:gd name="connsiteX2" fmla="*/ 1931885 w 1931885"/>
              <a:gd name="connsiteY2" fmla="*/ 1424162 h 1424162"/>
              <a:gd name="connsiteX3" fmla="*/ 0 w 1931885"/>
              <a:gd name="connsiteY3" fmla="*/ 1424162 h 1424162"/>
              <a:gd name="connsiteX4" fmla="*/ 0 w 1931885"/>
              <a:gd name="connsiteY4" fmla="*/ 0 h 142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1885" h="1424162" fill="none" extrusionOk="0">
                <a:moveTo>
                  <a:pt x="0" y="0"/>
                </a:moveTo>
                <a:cubicBezTo>
                  <a:pt x="639233" y="-33931"/>
                  <a:pt x="1412381" y="68331"/>
                  <a:pt x="1931885" y="0"/>
                </a:cubicBezTo>
                <a:cubicBezTo>
                  <a:pt x="2025834" y="523701"/>
                  <a:pt x="1812517" y="1041127"/>
                  <a:pt x="1931885" y="1424162"/>
                </a:cubicBezTo>
                <a:cubicBezTo>
                  <a:pt x="1554571" y="1303341"/>
                  <a:pt x="450791" y="1313650"/>
                  <a:pt x="0" y="1424162"/>
                </a:cubicBezTo>
                <a:cubicBezTo>
                  <a:pt x="78477" y="803763"/>
                  <a:pt x="75520" y="542979"/>
                  <a:pt x="0" y="0"/>
                </a:cubicBezTo>
                <a:close/>
              </a:path>
              <a:path w="1931885" h="1424162" stroke="0" extrusionOk="0">
                <a:moveTo>
                  <a:pt x="0" y="0"/>
                </a:moveTo>
                <a:cubicBezTo>
                  <a:pt x="406163" y="118952"/>
                  <a:pt x="1637806" y="94195"/>
                  <a:pt x="1931885" y="0"/>
                </a:cubicBezTo>
                <a:cubicBezTo>
                  <a:pt x="1937497" y="355822"/>
                  <a:pt x="2013828" y="999088"/>
                  <a:pt x="1931885" y="1424162"/>
                </a:cubicBezTo>
                <a:cubicBezTo>
                  <a:pt x="977537" y="1340688"/>
                  <a:pt x="831395" y="1318035"/>
                  <a:pt x="0" y="1424162"/>
                </a:cubicBezTo>
                <a:cubicBezTo>
                  <a:pt x="-91795" y="798039"/>
                  <a:pt x="-79861" y="510211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hr-HR" sz="2400" dirty="0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752CBC71-B693-4D65-ABB6-014CF4C2375B}"/>
              </a:ext>
            </a:extLst>
          </p:cNvPr>
          <p:cNvSpPr txBox="1"/>
          <p:nvPr/>
        </p:nvSpPr>
        <p:spPr>
          <a:xfrm>
            <a:off x="4963192" y="2243319"/>
            <a:ext cx="1931885" cy="1424162"/>
          </a:xfrm>
          <a:custGeom>
            <a:avLst/>
            <a:gdLst>
              <a:gd name="connsiteX0" fmla="*/ 0 w 1931885"/>
              <a:gd name="connsiteY0" fmla="*/ 0 h 1424162"/>
              <a:gd name="connsiteX1" fmla="*/ 1931885 w 1931885"/>
              <a:gd name="connsiteY1" fmla="*/ 0 h 1424162"/>
              <a:gd name="connsiteX2" fmla="*/ 1931885 w 1931885"/>
              <a:gd name="connsiteY2" fmla="*/ 1424162 h 1424162"/>
              <a:gd name="connsiteX3" fmla="*/ 0 w 1931885"/>
              <a:gd name="connsiteY3" fmla="*/ 1424162 h 1424162"/>
              <a:gd name="connsiteX4" fmla="*/ 0 w 1931885"/>
              <a:gd name="connsiteY4" fmla="*/ 0 h 142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1885" h="1424162" fill="none" extrusionOk="0">
                <a:moveTo>
                  <a:pt x="0" y="0"/>
                </a:moveTo>
                <a:cubicBezTo>
                  <a:pt x="639233" y="-33931"/>
                  <a:pt x="1412381" y="68331"/>
                  <a:pt x="1931885" y="0"/>
                </a:cubicBezTo>
                <a:cubicBezTo>
                  <a:pt x="2025834" y="523701"/>
                  <a:pt x="1812517" y="1041127"/>
                  <a:pt x="1931885" y="1424162"/>
                </a:cubicBezTo>
                <a:cubicBezTo>
                  <a:pt x="1554571" y="1303341"/>
                  <a:pt x="450791" y="1313650"/>
                  <a:pt x="0" y="1424162"/>
                </a:cubicBezTo>
                <a:cubicBezTo>
                  <a:pt x="78477" y="803763"/>
                  <a:pt x="75520" y="542979"/>
                  <a:pt x="0" y="0"/>
                </a:cubicBezTo>
                <a:close/>
              </a:path>
              <a:path w="1931885" h="1424162" stroke="0" extrusionOk="0">
                <a:moveTo>
                  <a:pt x="0" y="0"/>
                </a:moveTo>
                <a:cubicBezTo>
                  <a:pt x="406163" y="118952"/>
                  <a:pt x="1637806" y="94195"/>
                  <a:pt x="1931885" y="0"/>
                </a:cubicBezTo>
                <a:cubicBezTo>
                  <a:pt x="1937497" y="355822"/>
                  <a:pt x="2013828" y="999088"/>
                  <a:pt x="1931885" y="1424162"/>
                </a:cubicBezTo>
                <a:cubicBezTo>
                  <a:pt x="977537" y="1340688"/>
                  <a:pt x="831395" y="1318035"/>
                  <a:pt x="0" y="1424162"/>
                </a:cubicBezTo>
                <a:cubicBezTo>
                  <a:pt x="-91795" y="798039"/>
                  <a:pt x="-79861" y="510211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85407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90107" y="1953445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1089098" y="170479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382091" y="129019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E5C5608-4509-478F-95A9-E18326301D60}"/>
              </a:ext>
            </a:extLst>
          </p:cNvPr>
          <p:cNvSpPr txBox="1"/>
          <p:nvPr/>
        </p:nvSpPr>
        <p:spPr>
          <a:xfrm>
            <a:off x="0" y="2326959"/>
            <a:ext cx="2893420" cy="2308324"/>
          </a:xfrm>
          <a:custGeom>
            <a:avLst/>
            <a:gdLst>
              <a:gd name="connsiteX0" fmla="*/ 0 w 2893420"/>
              <a:gd name="connsiteY0" fmla="*/ 0 h 2308324"/>
              <a:gd name="connsiteX1" fmla="*/ 2893420 w 2893420"/>
              <a:gd name="connsiteY1" fmla="*/ 0 h 2308324"/>
              <a:gd name="connsiteX2" fmla="*/ 2893420 w 2893420"/>
              <a:gd name="connsiteY2" fmla="*/ 2308324 h 2308324"/>
              <a:gd name="connsiteX3" fmla="*/ 0 w 2893420"/>
              <a:gd name="connsiteY3" fmla="*/ 2308324 h 2308324"/>
              <a:gd name="connsiteX4" fmla="*/ 0 w 289342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420" h="2308324" fill="none" extrusionOk="0">
                <a:moveTo>
                  <a:pt x="0" y="0"/>
                </a:moveTo>
                <a:cubicBezTo>
                  <a:pt x="1375419" y="-33931"/>
                  <a:pt x="1482648" y="68331"/>
                  <a:pt x="2893420" y="0"/>
                </a:cubicBezTo>
                <a:cubicBezTo>
                  <a:pt x="3002784" y="236470"/>
                  <a:pt x="2735372" y="1428785"/>
                  <a:pt x="2893420" y="2308324"/>
                </a:cubicBezTo>
                <a:cubicBezTo>
                  <a:pt x="2316194" y="2187503"/>
                  <a:pt x="387438" y="2197812"/>
                  <a:pt x="0" y="2308324"/>
                </a:cubicBezTo>
                <a:cubicBezTo>
                  <a:pt x="60408" y="2044628"/>
                  <a:pt x="73863" y="1025401"/>
                  <a:pt x="0" y="0"/>
                </a:cubicBezTo>
                <a:close/>
              </a:path>
              <a:path w="2893420" h="2308324" stroke="0" extrusionOk="0">
                <a:moveTo>
                  <a:pt x="0" y="0"/>
                </a:moveTo>
                <a:cubicBezTo>
                  <a:pt x="888747" y="118952"/>
                  <a:pt x="2231095" y="94195"/>
                  <a:pt x="2893420" y="0"/>
                </a:cubicBezTo>
                <a:cubicBezTo>
                  <a:pt x="2846571" y="1060428"/>
                  <a:pt x="2790530" y="1253647"/>
                  <a:pt x="2893420" y="2308324"/>
                </a:cubicBezTo>
                <a:cubicBezTo>
                  <a:pt x="2136001" y="2224850"/>
                  <a:pt x="409421" y="2202197"/>
                  <a:pt x="0" y="2308324"/>
                </a:cubicBezTo>
                <a:cubicBezTo>
                  <a:pt x="92963" y="1692775"/>
                  <a:pt x="-19372" y="25288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osnutak Hrvatske </a:t>
            </a:r>
            <a:r>
              <a:rPr lang="hr-HR" sz="2400" b="0" i="0" dirty="0">
                <a:effectLst/>
              </a:rPr>
              <a:t>socijalno-liberalne stranke (</a:t>
            </a:r>
            <a:r>
              <a:rPr lang="hr-HR" sz="2400" b="1" i="0" dirty="0">
                <a:effectLst/>
              </a:rPr>
              <a:t>HSLS</a:t>
            </a:r>
            <a:r>
              <a:rPr lang="hr-HR" sz="2400" b="0" i="0" dirty="0">
                <a:effectLst/>
              </a:rPr>
              <a:t>)</a:t>
            </a:r>
          </a:p>
          <a:p>
            <a:pPr marL="342900" indent="-342900" algn="ctr">
              <a:buFontTx/>
              <a:buChar char="-"/>
            </a:pPr>
            <a:r>
              <a:rPr lang="hr-HR" sz="2400" dirty="0"/>
              <a:t>osnutak Hrvatske demokratske zajednice (</a:t>
            </a:r>
            <a:r>
              <a:rPr lang="hr-HR" sz="2400" b="1" dirty="0"/>
              <a:t>HDZ</a:t>
            </a:r>
            <a:r>
              <a:rPr lang="hr-HR" sz="2400" dirty="0"/>
              <a:t>)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22444" y="170479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5895017" y="169913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5206772" y="1292510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915437" y="128498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B6BE6CE9-0D7C-408B-AD78-1706AF7C6446}"/>
              </a:ext>
            </a:extLst>
          </p:cNvPr>
          <p:cNvSpPr txBox="1"/>
          <p:nvPr/>
        </p:nvSpPr>
        <p:spPr>
          <a:xfrm>
            <a:off x="3399509" y="2297217"/>
            <a:ext cx="4912525" cy="4154984"/>
          </a:xfrm>
          <a:custGeom>
            <a:avLst/>
            <a:gdLst>
              <a:gd name="connsiteX0" fmla="*/ 0 w 4912525"/>
              <a:gd name="connsiteY0" fmla="*/ 0 h 4154984"/>
              <a:gd name="connsiteX1" fmla="*/ 4912525 w 4912525"/>
              <a:gd name="connsiteY1" fmla="*/ 0 h 4154984"/>
              <a:gd name="connsiteX2" fmla="*/ 4912525 w 4912525"/>
              <a:gd name="connsiteY2" fmla="*/ 4154984 h 4154984"/>
              <a:gd name="connsiteX3" fmla="*/ 0 w 4912525"/>
              <a:gd name="connsiteY3" fmla="*/ 4154984 h 4154984"/>
              <a:gd name="connsiteX4" fmla="*/ 0 w 4912525"/>
              <a:gd name="connsiteY4" fmla="*/ 0 h 41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525" h="4154984" fill="none" extrusionOk="0">
                <a:moveTo>
                  <a:pt x="0" y="0"/>
                </a:moveTo>
                <a:cubicBezTo>
                  <a:pt x="2098604" y="-33931"/>
                  <a:pt x="3008236" y="68331"/>
                  <a:pt x="4912525" y="0"/>
                </a:cubicBezTo>
                <a:cubicBezTo>
                  <a:pt x="5021889" y="1160206"/>
                  <a:pt x="4754477" y="2352365"/>
                  <a:pt x="4912525" y="4154984"/>
                </a:cubicBezTo>
                <a:cubicBezTo>
                  <a:pt x="3737930" y="4034163"/>
                  <a:pt x="583723" y="4044472"/>
                  <a:pt x="0" y="4154984"/>
                </a:cubicBezTo>
                <a:cubicBezTo>
                  <a:pt x="60408" y="2229183"/>
                  <a:pt x="73863" y="655601"/>
                  <a:pt x="0" y="0"/>
                </a:cubicBezTo>
                <a:close/>
              </a:path>
              <a:path w="4912525" h="4154984" stroke="0" extrusionOk="0">
                <a:moveTo>
                  <a:pt x="0" y="0"/>
                </a:moveTo>
                <a:cubicBezTo>
                  <a:pt x="2021947" y="118952"/>
                  <a:pt x="2596630" y="94195"/>
                  <a:pt x="4912525" y="0"/>
                </a:cubicBezTo>
                <a:cubicBezTo>
                  <a:pt x="4865676" y="691468"/>
                  <a:pt x="4809635" y="2916340"/>
                  <a:pt x="4912525" y="4154984"/>
                </a:cubicBezTo>
                <a:cubicBezTo>
                  <a:pt x="3550588" y="4071510"/>
                  <a:pt x="2301976" y="4048857"/>
                  <a:pt x="0" y="4154984"/>
                </a:cubicBezTo>
                <a:cubicBezTo>
                  <a:pt x="92963" y="2800702"/>
                  <a:pt x="-19372" y="99046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b="1" dirty="0"/>
              <a:t>siječanj</a:t>
            </a:r>
            <a:r>
              <a:rPr lang="hr-HR" sz="2400" dirty="0"/>
              <a:t> </a:t>
            </a:r>
            <a:r>
              <a:rPr lang="hr-HR" sz="2400" dirty="0" smtClean="0"/>
              <a:t>– raspad </a:t>
            </a:r>
            <a:r>
              <a:rPr lang="hr-HR" sz="2400" dirty="0"/>
              <a:t>Saveza komunista Jugoslavije</a:t>
            </a:r>
          </a:p>
          <a:p>
            <a:pPr marL="342900" indent="-342900" algn="ctr">
              <a:buFontTx/>
              <a:buChar char="-"/>
            </a:pPr>
            <a:r>
              <a:rPr lang="hr-HR" sz="2400" b="1" dirty="0"/>
              <a:t>travanj i svibanj </a:t>
            </a:r>
            <a:r>
              <a:rPr lang="hr-HR" sz="2400" dirty="0"/>
              <a:t>– prvi višestranački izbori u Hrvatskoj – pobjeda HDZ-a</a:t>
            </a:r>
          </a:p>
          <a:p>
            <a:pPr marL="342900" indent="-342900" algn="ctr">
              <a:buFontTx/>
              <a:buChar char="-"/>
            </a:pPr>
            <a:r>
              <a:rPr lang="hr-HR" sz="2400" b="1" dirty="0"/>
              <a:t>30. svibnja </a:t>
            </a:r>
            <a:r>
              <a:rPr lang="hr-HR" sz="2400" dirty="0" smtClean="0"/>
              <a:t>– u</a:t>
            </a:r>
            <a:r>
              <a:rPr lang="hr-HR" sz="2400" dirty="0" smtClean="0">
                <a:effectLst/>
                <a:ea typeface="Calibri" panose="020F0502020204030204" pitchFamily="34" charset="0"/>
              </a:rPr>
              <a:t>spostavljen </a:t>
            </a:r>
            <a:r>
              <a:rPr lang="hr-HR" sz="2400" dirty="0">
                <a:effectLst/>
                <a:ea typeface="Calibri" panose="020F0502020204030204" pitchFamily="34" charset="0"/>
              </a:rPr>
              <a:t>novi, višestranački Sabor RH; predsjednik Hrvatske – </a:t>
            </a:r>
            <a:r>
              <a:rPr lang="hr-HR" sz="2400" b="1" dirty="0">
                <a:effectLst/>
                <a:ea typeface="Calibri" panose="020F0502020204030204" pitchFamily="34" charset="0"/>
              </a:rPr>
              <a:t>Franjo Tuđman</a:t>
            </a:r>
            <a:r>
              <a:rPr lang="hr-HR" sz="2400" dirty="0">
                <a:effectLst/>
                <a:ea typeface="Calibri" panose="020F0502020204030204" pitchFamily="34" charset="0"/>
              </a:rPr>
              <a:t>; predsjednik Vlade – </a:t>
            </a:r>
            <a:r>
              <a:rPr lang="hr-HR" sz="2400" b="1" dirty="0">
                <a:effectLst/>
                <a:ea typeface="Calibri" panose="020F0502020204030204" pitchFamily="34" charset="0"/>
              </a:rPr>
              <a:t>Stjepan Mesić</a:t>
            </a:r>
          </a:p>
          <a:p>
            <a:pPr marL="342900" indent="-342900" algn="ctr">
              <a:buFontTx/>
              <a:buChar char="-"/>
            </a:pPr>
            <a:r>
              <a:rPr lang="hr-HR" sz="2400" b="1" dirty="0"/>
              <a:t>22. prosinca</a:t>
            </a:r>
            <a:r>
              <a:rPr lang="hr-HR" sz="2400" dirty="0"/>
              <a:t> – Božićni ustav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2A70AA1E-F6D2-475E-BDAE-111B1FDC8823}"/>
              </a:ext>
            </a:extLst>
          </p:cNvPr>
          <p:cNvSpPr txBox="1"/>
          <p:nvPr/>
        </p:nvSpPr>
        <p:spPr>
          <a:xfrm>
            <a:off x="9554620" y="2326959"/>
            <a:ext cx="1931885" cy="1424162"/>
          </a:xfrm>
          <a:custGeom>
            <a:avLst/>
            <a:gdLst>
              <a:gd name="connsiteX0" fmla="*/ 0 w 1931885"/>
              <a:gd name="connsiteY0" fmla="*/ 0 h 1424162"/>
              <a:gd name="connsiteX1" fmla="*/ 1931885 w 1931885"/>
              <a:gd name="connsiteY1" fmla="*/ 0 h 1424162"/>
              <a:gd name="connsiteX2" fmla="*/ 1931885 w 1931885"/>
              <a:gd name="connsiteY2" fmla="*/ 1424162 h 1424162"/>
              <a:gd name="connsiteX3" fmla="*/ 0 w 1931885"/>
              <a:gd name="connsiteY3" fmla="*/ 1424162 h 1424162"/>
              <a:gd name="connsiteX4" fmla="*/ 0 w 1931885"/>
              <a:gd name="connsiteY4" fmla="*/ 0 h 142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1885" h="1424162" fill="none" extrusionOk="0">
                <a:moveTo>
                  <a:pt x="0" y="0"/>
                </a:moveTo>
                <a:cubicBezTo>
                  <a:pt x="639233" y="-33931"/>
                  <a:pt x="1412381" y="68331"/>
                  <a:pt x="1931885" y="0"/>
                </a:cubicBezTo>
                <a:cubicBezTo>
                  <a:pt x="2025834" y="523701"/>
                  <a:pt x="1812517" y="1041127"/>
                  <a:pt x="1931885" y="1424162"/>
                </a:cubicBezTo>
                <a:cubicBezTo>
                  <a:pt x="1554571" y="1303341"/>
                  <a:pt x="450791" y="1313650"/>
                  <a:pt x="0" y="1424162"/>
                </a:cubicBezTo>
                <a:cubicBezTo>
                  <a:pt x="78477" y="803763"/>
                  <a:pt x="75520" y="542979"/>
                  <a:pt x="0" y="0"/>
                </a:cubicBezTo>
                <a:close/>
              </a:path>
              <a:path w="1931885" h="1424162" stroke="0" extrusionOk="0">
                <a:moveTo>
                  <a:pt x="0" y="0"/>
                </a:moveTo>
                <a:cubicBezTo>
                  <a:pt x="406163" y="118952"/>
                  <a:pt x="1637806" y="94195"/>
                  <a:pt x="1931885" y="0"/>
                </a:cubicBezTo>
                <a:cubicBezTo>
                  <a:pt x="1937497" y="355822"/>
                  <a:pt x="2013828" y="999088"/>
                  <a:pt x="1931885" y="1424162"/>
                </a:cubicBezTo>
                <a:cubicBezTo>
                  <a:pt x="977537" y="1340688"/>
                  <a:pt x="831395" y="1318035"/>
                  <a:pt x="0" y="1424162"/>
                </a:cubicBezTo>
                <a:cubicBezTo>
                  <a:pt x="-91795" y="798039"/>
                  <a:pt x="-79861" y="510211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44749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F5C14F5D-C206-43C5-938D-6BECE02E6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542" y="1294481"/>
            <a:ext cx="7901777" cy="537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956DAA-DD88-438C-8DAB-60125287EB81}"/>
              </a:ext>
            </a:extLst>
          </p:cNvPr>
          <p:cNvSpPr/>
          <p:nvPr/>
        </p:nvSpPr>
        <p:spPr>
          <a:xfrm>
            <a:off x="8342722" y="4600281"/>
            <a:ext cx="3591257" cy="2119186"/>
          </a:xfrm>
          <a:custGeom>
            <a:avLst/>
            <a:gdLst>
              <a:gd name="connsiteX0" fmla="*/ 3591257 w 3591257"/>
              <a:gd name="connsiteY0" fmla="*/ 77181 h 2119186"/>
              <a:gd name="connsiteX1" fmla="*/ 3514076 w 3591257"/>
              <a:gd name="connsiteY1" fmla="*/ 154362 h 2119186"/>
              <a:gd name="connsiteX2" fmla="*/ 3514076 w 3591257"/>
              <a:gd name="connsiteY2" fmla="*/ 77181 h 2119186"/>
              <a:gd name="connsiteX3" fmla="*/ 3475486 w 3591257"/>
              <a:gd name="connsiteY3" fmla="*/ 115771 h 2119186"/>
              <a:gd name="connsiteX4" fmla="*/ 3436896 w 3591257"/>
              <a:gd name="connsiteY4" fmla="*/ 77181 h 2119186"/>
              <a:gd name="connsiteX5" fmla="*/ 3436895 w 3591257"/>
              <a:gd name="connsiteY5" fmla="*/ 154362 h 2119186"/>
              <a:gd name="connsiteX6" fmla="*/ 2731355 w 3591257"/>
              <a:gd name="connsiteY6" fmla="*/ 154362 h 2119186"/>
              <a:gd name="connsiteX7" fmla="*/ 2126607 w 3591257"/>
              <a:gd name="connsiteY7" fmla="*/ 154362 h 2119186"/>
              <a:gd name="connsiteX8" fmla="*/ 1421067 w 3591257"/>
              <a:gd name="connsiteY8" fmla="*/ 154362 h 2119186"/>
              <a:gd name="connsiteX9" fmla="*/ 749124 w 3591257"/>
              <a:gd name="connsiteY9" fmla="*/ 154362 h 2119186"/>
              <a:gd name="connsiteX10" fmla="*/ 77181 w 3591257"/>
              <a:gd name="connsiteY10" fmla="*/ 154362 h 2119186"/>
              <a:gd name="connsiteX11" fmla="*/ 0 w 3591257"/>
              <a:gd name="connsiteY11" fmla="*/ 231543 h 2119186"/>
              <a:gd name="connsiteX12" fmla="*/ 0 w 3591257"/>
              <a:gd name="connsiteY12" fmla="*/ 871240 h 2119186"/>
              <a:gd name="connsiteX13" fmla="*/ 0 w 3591257"/>
              <a:gd name="connsiteY13" fmla="*/ 1510936 h 2119186"/>
              <a:gd name="connsiteX14" fmla="*/ 0 w 3591257"/>
              <a:gd name="connsiteY14" fmla="*/ 2042005 h 2119186"/>
              <a:gd name="connsiteX15" fmla="*/ 77181 w 3591257"/>
              <a:gd name="connsiteY15" fmla="*/ 2119186 h 2119186"/>
              <a:gd name="connsiteX16" fmla="*/ 154362 w 3591257"/>
              <a:gd name="connsiteY16" fmla="*/ 2042005 h 2119186"/>
              <a:gd name="connsiteX17" fmla="*/ 154362 w 3591257"/>
              <a:gd name="connsiteY17" fmla="*/ 1964824 h 2119186"/>
              <a:gd name="connsiteX18" fmla="*/ 893499 w 3591257"/>
              <a:gd name="connsiteY18" fmla="*/ 1964824 h 2119186"/>
              <a:gd name="connsiteX19" fmla="*/ 1565442 w 3591257"/>
              <a:gd name="connsiteY19" fmla="*/ 1964824 h 2119186"/>
              <a:gd name="connsiteX20" fmla="*/ 2203788 w 3591257"/>
              <a:gd name="connsiteY20" fmla="*/ 1964824 h 2119186"/>
              <a:gd name="connsiteX21" fmla="*/ 2808536 w 3591257"/>
              <a:gd name="connsiteY21" fmla="*/ 1964824 h 2119186"/>
              <a:gd name="connsiteX22" fmla="*/ 3514076 w 3591257"/>
              <a:gd name="connsiteY22" fmla="*/ 1964824 h 2119186"/>
              <a:gd name="connsiteX23" fmla="*/ 3591257 w 3591257"/>
              <a:gd name="connsiteY23" fmla="*/ 1887643 h 2119186"/>
              <a:gd name="connsiteX24" fmla="*/ 3591257 w 3591257"/>
              <a:gd name="connsiteY24" fmla="*/ 1302260 h 2119186"/>
              <a:gd name="connsiteX25" fmla="*/ 3591257 w 3591257"/>
              <a:gd name="connsiteY25" fmla="*/ 716878 h 2119186"/>
              <a:gd name="connsiteX26" fmla="*/ 3591257 w 3591257"/>
              <a:gd name="connsiteY26" fmla="*/ 77181 h 2119186"/>
              <a:gd name="connsiteX27" fmla="*/ 77181 w 3591257"/>
              <a:gd name="connsiteY27" fmla="*/ 308723 h 2119186"/>
              <a:gd name="connsiteX28" fmla="*/ 154362 w 3591257"/>
              <a:gd name="connsiteY28" fmla="*/ 231542 h 2119186"/>
              <a:gd name="connsiteX29" fmla="*/ 115772 w 3591257"/>
              <a:gd name="connsiteY29" fmla="*/ 192952 h 2119186"/>
              <a:gd name="connsiteX30" fmla="*/ 77182 w 3591257"/>
              <a:gd name="connsiteY30" fmla="*/ 231542 h 2119186"/>
              <a:gd name="connsiteX31" fmla="*/ 77181 w 3591257"/>
              <a:gd name="connsiteY31" fmla="*/ 308723 h 2119186"/>
              <a:gd name="connsiteX0" fmla="*/ 77181 w 3591257"/>
              <a:gd name="connsiteY0" fmla="*/ 308723 h 2119186"/>
              <a:gd name="connsiteX1" fmla="*/ 154362 w 3591257"/>
              <a:gd name="connsiteY1" fmla="*/ 231542 h 2119186"/>
              <a:gd name="connsiteX2" fmla="*/ 115772 w 3591257"/>
              <a:gd name="connsiteY2" fmla="*/ 192952 h 2119186"/>
              <a:gd name="connsiteX3" fmla="*/ 77182 w 3591257"/>
              <a:gd name="connsiteY3" fmla="*/ 231542 h 2119186"/>
              <a:gd name="connsiteX4" fmla="*/ 77181 w 3591257"/>
              <a:gd name="connsiteY4" fmla="*/ 308723 h 2119186"/>
              <a:gd name="connsiteX5" fmla="*/ 3514076 w 3591257"/>
              <a:gd name="connsiteY5" fmla="*/ 154362 h 2119186"/>
              <a:gd name="connsiteX6" fmla="*/ 3591257 w 3591257"/>
              <a:gd name="connsiteY6" fmla="*/ 77181 h 2119186"/>
              <a:gd name="connsiteX7" fmla="*/ 3514076 w 3591257"/>
              <a:gd name="connsiteY7" fmla="*/ 0 h 2119186"/>
              <a:gd name="connsiteX8" fmla="*/ 3436895 w 3591257"/>
              <a:gd name="connsiteY8" fmla="*/ 77181 h 2119186"/>
              <a:gd name="connsiteX9" fmla="*/ 3475485 w 3591257"/>
              <a:gd name="connsiteY9" fmla="*/ 115771 h 2119186"/>
              <a:gd name="connsiteX10" fmla="*/ 3514075 w 3591257"/>
              <a:gd name="connsiteY10" fmla="*/ 77181 h 2119186"/>
              <a:gd name="connsiteX11" fmla="*/ 3514076 w 3591257"/>
              <a:gd name="connsiteY11" fmla="*/ 154362 h 2119186"/>
              <a:gd name="connsiteX0" fmla="*/ 0 w 3591257"/>
              <a:gd name="connsiteY0" fmla="*/ 231542 h 2119186"/>
              <a:gd name="connsiteX1" fmla="*/ 77181 w 3591257"/>
              <a:gd name="connsiteY1" fmla="*/ 154361 h 2119186"/>
              <a:gd name="connsiteX2" fmla="*/ 648332 w 3591257"/>
              <a:gd name="connsiteY2" fmla="*/ 154361 h 2119186"/>
              <a:gd name="connsiteX3" fmla="*/ 1253081 w 3591257"/>
              <a:gd name="connsiteY3" fmla="*/ 154361 h 2119186"/>
              <a:gd name="connsiteX4" fmla="*/ 1824232 w 3591257"/>
              <a:gd name="connsiteY4" fmla="*/ 154362 h 2119186"/>
              <a:gd name="connsiteX5" fmla="*/ 2496175 w 3591257"/>
              <a:gd name="connsiteY5" fmla="*/ 154362 h 2119186"/>
              <a:gd name="connsiteX6" fmla="*/ 3436895 w 3591257"/>
              <a:gd name="connsiteY6" fmla="*/ 154362 h 2119186"/>
              <a:gd name="connsiteX7" fmla="*/ 3436895 w 3591257"/>
              <a:gd name="connsiteY7" fmla="*/ 77181 h 2119186"/>
              <a:gd name="connsiteX8" fmla="*/ 3514076 w 3591257"/>
              <a:gd name="connsiteY8" fmla="*/ 0 h 2119186"/>
              <a:gd name="connsiteX9" fmla="*/ 3591257 w 3591257"/>
              <a:gd name="connsiteY9" fmla="*/ 77181 h 2119186"/>
              <a:gd name="connsiteX10" fmla="*/ 3591257 w 3591257"/>
              <a:gd name="connsiteY10" fmla="*/ 626355 h 2119186"/>
              <a:gd name="connsiteX11" fmla="*/ 3591257 w 3591257"/>
              <a:gd name="connsiteY11" fmla="*/ 1211738 h 2119186"/>
              <a:gd name="connsiteX12" fmla="*/ 3591257 w 3591257"/>
              <a:gd name="connsiteY12" fmla="*/ 1887644 h 2119186"/>
              <a:gd name="connsiteX13" fmla="*/ 3514076 w 3591257"/>
              <a:gd name="connsiteY13" fmla="*/ 1964825 h 2119186"/>
              <a:gd name="connsiteX14" fmla="*/ 2774939 w 3591257"/>
              <a:gd name="connsiteY14" fmla="*/ 1964825 h 2119186"/>
              <a:gd name="connsiteX15" fmla="*/ 2035802 w 3591257"/>
              <a:gd name="connsiteY15" fmla="*/ 1964825 h 2119186"/>
              <a:gd name="connsiteX16" fmla="*/ 1464650 w 3591257"/>
              <a:gd name="connsiteY16" fmla="*/ 1964824 h 2119186"/>
              <a:gd name="connsiteX17" fmla="*/ 759111 w 3591257"/>
              <a:gd name="connsiteY17" fmla="*/ 1964824 h 2119186"/>
              <a:gd name="connsiteX18" fmla="*/ 154362 w 3591257"/>
              <a:gd name="connsiteY18" fmla="*/ 1964824 h 2119186"/>
              <a:gd name="connsiteX19" fmla="*/ 154362 w 3591257"/>
              <a:gd name="connsiteY19" fmla="*/ 2042005 h 2119186"/>
              <a:gd name="connsiteX20" fmla="*/ 77181 w 3591257"/>
              <a:gd name="connsiteY20" fmla="*/ 2119186 h 2119186"/>
              <a:gd name="connsiteX21" fmla="*/ 0 w 3591257"/>
              <a:gd name="connsiteY21" fmla="*/ 2042005 h 2119186"/>
              <a:gd name="connsiteX22" fmla="*/ 0 w 3591257"/>
              <a:gd name="connsiteY22" fmla="*/ 1402308 h 2119186"/>
              <a:gd name="connsiteX23" fmla="*/ 0 w 3591257"/>
              <a:gd name="connsiteY23" fmla="*/ 780716 h 2119186"/>
              <a:gd name="connsiteX24" fmla="*/ 0 w 3591257"/>
              <a:gd name="connsiteY24" fmla="*/ 231542 h 2119186"/>
              <a:gd name="connsiteX25" fmla="*/ 3436895 w 3591257"/>
              <a:gd name="connsiteY25" fmla="*/ 154362 h 2119186"/>
              <a:gd name="connsiteX26" fmla="*/ 3514076 w 3591257"/>
              <a:gd name="connsiteY26" fmla="*/ 154362 h 2119186"/>
              <a:gd name="connsiteX27" fmla="*/ 3591257 w 3591257"/>
              <a:gd name="connsiteY27" fmla="*/ 77181 h 2119186"/>
              <a:gd name="connsiteX28" fmla="*/ 3514076 w 3591257"/>
              <a:gd name="connsiteY28" fmla="*/ 154362 h 2119186"/>
              <a:gd name="connsiteX29" fmla="*/ 3514076 w 3591257"/>
              <a:gd name="connsiteY29" fmla="*/ 77181 h 2119186"/>
              <a:gd name="connsiteX30" fmla="*/ 3475486 w 3591257"/>
              <a:gd name="connsiteY30" fmla="*/ 115771 h 2119186"/>
              <a:gd name="connsiteX31" fmla="*/ 3436896 w 3591257"/>
              <a:gd name="connsiteY31" fmla="*/ 77181 h 2119186"/>
              <a:gd name="connsiteX32" fmla="*/ 77181 w 3591257"/>
              <a:gd name="connsiteY32" fmla="*/ 308723 h 2119186"/>
              <a:gd name="connsiteX33" fmla="*/ 77181 w 3591257"/>
              <a:gd name="connsiteY33" fmla="*/ 231542 h 2119186"/>
              <a:gd name="connsiteX34" fmla="*/ 115771 w 3591257"/>
              <a:gd name="connsiteY34" fmla="*/ 192952 h 2119186"/>
              <a:gd name="connsiteX35" fmla="*/ 154361 w 3591257"/>
              <a:gd name="connsiteY35" fmla="*/ 231542 h 2119186"/>
              <a:gd name="connsiteX36" fmla="*/ 77180 w 3591257"/>
              <a:gd name="connsiteY36" fmla="*/ 308723 h 2119186"/>
              <a:gd name="connsiteX37" fmla="*/ -1 w 3591257"/>
              <a:gd name="connsiteY37" fmla="*/ 231542 h 2119186"/>
              <a:gd name="connsiteX38" fmla="*/ 154362 w 3591257"/>
              <a:gd name="connsiteY38" fmla="*/ 231542 h 2119186"/>
              <a:gd name="connsiteX39" fmla="*/ 154362 w 3591257"/>
              <a:gd name="connsiteY39" fmla="*/ 843968 h 2119186"/>
              <a:gd name="connsiteX40" fmla="*/ 154362 w 3591257"/>
              <a:gd name="connsiteY40" fmla="*/ 1369731 h 2119186"/>
              <a:gd name="connsiteX41" fmla="*/ 154362 w 3591257"/>
              <a:gd name="connsiteY41" fmla="*/ 1964824 h 211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91257" h="2119186" stroke="0" extrusionOk="0">
                <a:moveTo>
                  <a:pt x="3591257" y="77181"/>
                </a:moveTo>
                <a:cubicBezTo>
                  <a:pt x="3566963" y="100690"/>
                  <a:pt x="3536996" y="125786"/>
                  <a:pt x="3514076" y="154362"/>
                </a:cubicBezTo>
                <a:cubicBezTo>
                  <a:pt x="3516270" y="129034"/>
                  <a:pt x="3514548" y="92927"/>
                  <a:pt x="3514076" y="77181"/>
                </a:cubicBezTo>
                <a:cubicBezTo>
                  <a:pt x="3514604" y="99168"/>
                  <a:pt x="3494564" y="119870"/>
                  <a:pt x="3475486" y="115771"/>
                </a:cubicBezTo>
                <a:cubicBezTo>
                  <a:pt x="3456268" y="119908"/>
                  <a:pt x="3435299" y="98584"/>
                  <a:pt x="3436896" y="77181"/>
                </a:cubicBezTo>
                <a:cubicBezTo>
                  <a:pt x="3435765" y="101242"/>
                  <a:pt x="3435518" y="131416"/>
                  <a:pt x="3436895" y="154362"/>
                </a:cubicBezTo>
                <a:cubicBezTo>
                  <a:pt x="3118744" y="161924"/>
                  <a:pt x="2974303" y="128185"/>
                  <a:pt x="2731355" y="154362"/>
                </a:cubicBezTo>
                <a:cubicBezTo>
                  <a:pt x="2488407" y="180539"/>
                  <a:pt x="2363181" y="135525"/>
                  <a:pt x="2126607" y="154362"/>
                </a:cubicBezTo>
                <a:cubicBezTo>
                  <a:pt x="1890033" y="173199"/>
                  <a:pt x="1664324" y="160474"/>
                  <a:pt x="1421067" y="154362"/>
                </a:cubicBezTo>
                <a:cubicBezTo>
                  <a:pt x="1177810" y="148250"/>
                  <a:pt x="885527" y="148408"/>
                  <a:pt x="749124" y="154362"/>
                </a:cubicBezTo>
                <a:cubicBezTo>
                  <a:pt x="612721" y="160316"/>
                  <a:pt x="384668" y="150415"/>
                  <a:pt x="77181" y="154362"/>
                </a:cubicBezTo>
                <a:cubicBezTo>
                  <a:pt x="36521" y="152395"/>
                  <a:pt x="-9280" y="193071"/>
                  <a:pt x="0" y="231543"/>
                </a:cubicBezTo>
                <a:cubicBezTo>
                  <a:pt x="10119" y="401269"/>
                  <a:pt x="-22519" y="582672"/>
                  <a:pt x="0" y="871240"/>
                </a:cubicBezTo>
                <a:cubicBezTo>
                  <a:pt x="22519" y="1159808"/>
                  <a:pt x="11201" y="1217463"/>
                  <a:pt x="0" y="1510936"/>
                </a:cubicBezTo>
                <a:cubicBezTo>
                  <a:pt x="-11201" y="1804409"/>
                  <a:pt x="-10772" y="1843806"/>
                  <a:pt x="0" y="2042005"/>
                </a:cubicBezTo>
                <a:cubicBezTo>
                  <a:pt x="-407" y="2090377"/>
                  <a:pt x="31025" y="2115727"/>
                  <a:pt x="77181" y="2119186"/>
                </a:cubicBezTo>
                <a:cubicBezTo>
                  <a:pt x="124193" y="2121345"/>
                  <a:pt x="148470" y="2087635"/>
                  <a:pt x="154362" y="2042005"/>
                </a:cubicBezTo>
                <a:cubicBezTo>
                  <a:pt x="154814" y="2009480"/>
                  <a:pt x="154711" y="1981990"/>
                  <a:pt x="154362" y="1964824"/>
                </a:cubicBezTo>
                <a:cubicBezTo>
                  <a:pt x="388436" y="1964314"/>
                  <a:pt x="608583" y="1968132"/>
                  <a:pt x="893499" y="1964824"/>
                </a:cubicBezTo>
                <a:cubicBezTo>
                  <a:pt x="1178415" y="1961516"/>
                  <a:pt x="1422024" y="1956542"/>
                  <a:pt x="1565442" y="1964824"/>
                </a:cubicBezTo>
                <a:cubicBezTo>
                  <a:pt x="1708860" y="1973106"/>
                  <a:pt x="1968971" y="1986263"/>
                  <a:pt x="2203788" y="1964824"/>
                </a:cubicBezTo>
                <a:cubicBezTo>
                  <a:pt x="2438605" y="1943385"/>
                  <a:pt x="2511119" y="1936003"/>
                  <a:pt x="2808536" y="1964824"/>
                </a:cubicBezTo>
                <a:cubicBezTo>
                  <a:pt x="3105953" y="1993645"/>
                  <a:pt x="3348010" y="1963589"/>
                  <a:pt x="3514076" y="1964824"/>
                </a:cubicBezTo>
                <a:cubicBezTo>
                  <a:pt x="3557198" y="1960407"/>
                  <a:pt x="3596127" y="1934557"/>
                  <a:pt x="3591257" y="1887643"/>
                </a:cubicBezTo>
                <a:cubicBezTo>
                  <a:pt x="3608364" y="1687559"/>
                  <a:pt x="3581007" y="1480468"/>
                  <a:pt x="3591257" y="1302260"/>
                </a:cubicBezTo>
                <a:cubicBezTo>
                  <a:pt x="3601507" y="1124052"/>
                  <a:pt x="3598700" y="988856"/>
                  <a:pt x="3591257" y="716878"/>
                </a:cubicBezTo>
                <a:cubicBezTo>
                  <a:pt x="3583814" y="444900"/>
                  <a:pt x="3613519" y="322823"/>
                  <a:pt x="3591257" y="77181"/>
                </a:cubicBezTo>
                <a:close/>
                <a:moveTo>
                  <a:pt x="77181" y="308723"/>
                </a:moveTo>
                <a:cubicBezTo>
                  <a:pt x="112926" y="304579"/>
                  <a:pt x="159302" y="266996"/>
                  <a:pt x="154362" y="231542"/>
                </a:cubicBezTo>
                <a:cubicBezTo>
                  <a:pt x="152819" y="206725"/>
                  <a:pt x="135829" y="191819"/>
                  <a:pt x="115772" y="192952"/>
                </a:cubicBezTo>
                <a:cubicBezTo>
                  <a:pt x="95783" y="192504"/>
                  <a:pt x="79342" y="213277"/>
                  <a:pt x="77182" y="231542"/>
                </a:cubicBezTo>
                <a:cubicBezTo>
                  <a:pt x="78773" y="261322"/>
                  <a:pt x="74859" y="278446"/>
                  <a:pt x="77181" y="308723"/>
                </a:cubicBezTo>
                <a:close/>
              </a:path>
              <a:path w="3591257" h="2119186" fill="darkenLess" stroke="0" extrusionOk="0">
                <a:moveTo>
                  <a:pt x="77181" y="308723"/>
                </a:moveTo>
                <a:cubicBezTo>
                  <a:pt x="116440" y="311576"/>
                  <a:pt x="155257" y="268959"/>
                  <a:pt x="154362" y="231542"/>
                </a:cubicBezTo>
                <a:cubicBezTo>
                  <a:pt x="151979" y="208783"/>
                  <a:pt x="134457" y="192788"/>
                  <a:pt x="115772" y="192952"/>
                </a:cubicBezTo>
                <a:cubicBezTo>
                  <a:pt x="93516" y="191173"/>
                  <a:pt x="79066" y="211400"/>
                  <a:pt x="77182" y="231542"/>
                </a:cubicBezTo>
                <a:cubicBezTo>
                  <a:pt x="77557" y="256743"/>
                  <a:pt x="75725" y="282852"/>
                  <a:pt x="77181" y="308723"/>
                </a:cubicBezTo>
                <a:close/>
                <a:moveTo>
                  <a:pt x="3514076" y="154362"/>
                </a:moveTo>
                <a:cubicBezTo>
                  <a:pt x="3559335" y="162479"/>
                  <a:pt x="3599863" y="116331"/>
                  <a:pt x="3591257" y="77181"/>
                </a:cubicBezTo>
                <a:cubicBezTo>
                  <a:pt x="3593114" y="34196"/>
                  <a:pt x="3554660" y="-4980"/>
                  <a:pt x="3514076" y="0"/>
                </a:cubicBezTo>
                <a:cubicBezTo>
                  <a:pt x="3477932" y="-7426"/>
                  <a:pt x="3441282" y="30112"/>
                  <a:pt x="3436895" y="77181"/>
                </a:cubicBezTo>
                <a:cubicBezTo>
                  <a:pt x="3435230" y="102813"/>
                  <a:pt x="3454719" y="112109"/>
                  <a:pt x="3475485" y="115771"/>
                </a:cubicBezTo>
                <a:cubicBezTo>
                  <a:pt x="3494109" y="116618"/>
                  <a:pt x="3513572" y="98130"/>
                  <a:pt x="3514075" y="77181"/>
                </a:cubicBezTo>
                <a:cubicBezTo>
                  <a:pt x="3514625" y="104015"/>
                  <a:pt x="3513543" y="134384"/>
                  <a:pt x="3514076" y="154362"/>
                </a:cubicBezTo>
                <a:close/>
              </a:path>
              <a:path w="3591257" h="2119186" fill="none" extrusionOk="0">
                <a:moveTo>
                  <a:pt x="0" y="231542"/>
                </a:moveTo>
                <a:cubicBezTo>
                  <a:pt x="2105" y="180269"/>
                  <a:pt x="42827" y="160246"/>
                  <a:pt x="77181" y="154361"/>
                </a:cubicBezTo>
                <a:cubicBezTo>
                  <a:pt x="311747" y="127538"/>
                  <a:pt x="529837" y="139426"/>
                  <a:pt x="648332" y="154361"/>
                </a:cubicBezTo>
                <a:cubicBezTo>
                  <a:pt x="766827" y="169296"/>
                  <a:pt x="1070897" y="141218"/>
                  <a:pt x="1253081" y="154361"/>
                </a:cubicBezTo>
                <a:cubicBezTo>
                  <a:pt x="1435265" y="167504"/>
                  <a:pt x="1572380" y="170854"/>
                  <a:pt x="1824232" y="154362"/>
                </a:cubicBezTo>
                <a:cubicBezTo>
                  <a:pt x="2076084" y="137870"/>
                  <a:pt x="2337108" y="170993"/>
                  <a:pt x="2496175" y="154362"/>
                </a:cubicBezTo>
                <a:cubicBezTo>
                  <a:pt x="2655242" y="137731"/>
                  <a:pt x="3210338" y="164127"/>
                  <a:pt x="3436895" y="154362"/>
                </a:cubicBezTo>
                <a:cubicBezTo>
                  <a:pt x="3438415" y="133855"/>
                  <a:pt x="3433578" y="115636"/>
                  <a:pt x="3436895" y="77181"/>
                </a:cubicBezTo>
                <a:cubicBezTo>
                  <a:pt x="3435994" y="33851"/>
                  <a:pt x="3470133" y="641"/>
                  <a:pt x="3514076" y="0"/>
                </a:cubicBezTo>
                <a:cubicBezTo>
                  <a:pt x="3554317" y="1054"/>
                  <a:pt x="3592103" y="30967"/>
                  <a:pt x="3591257" y="77181"/>
                </a:cubicBezTo>
                <a:cubicBezTo>
                  <a:pt x="3574849" y="315410"/>
                  <a:pt x="3605533" y="440553"/>
                  <a:pt x="3591257" y="626355"/>
                </a:cubicBezTo>
                <a:cubicBezTo>
                  <a:pt x="3576981" y="812157"/>
                  <a:pt x="3582297" y="927958"/>
                  <a:pt x="3591257" y="1211738"/>
                </a:cubicBezTo>
                <a:cubicBezTo>
                  <a:pt x="3600217" y="1495518"/>
                  <a:pt x="3588152" y="1672835"/>
                  <a:pt x="3591257" y="1887644"/>
                </a:cubicBezTo>
                <a:cubicBezTo>
                  <a:pt x="3590277" y="1930678"/>
                  <a:pt x="3553605" y="1962427"/>
                  <a:pt x="3514076" y="1964825"/>
                </a:cubicBezTo>
                <a:cubicBezTo>
                  <a:pt x="3358110" y="1996536"/>
                  <a:pt x="3036245" y="1941460"/>
                  <a:pt x="2774939" y="1964825"/>
                </a:cubicBezTo>
                <a:cubicBezTo>
                  <a:pt x="2513633" y="1988190"/>
                  <a:pt x="2393663" y="1936181"/>
                  <a:pt x="2035802" y="1964825"/>
                </a:cubicBezTo>
                <a:cubicBezTo>
                  <a:pt x="1677941" y="1993469"/>
                  <a:pt x="1703242" y="1983962"/>
                  <a:pt x="1464650" y="1964824"/>
                </a:cubicBezTo>
                <a:cubicBezTo>
                  <a:pt x="1226058" y="1945686"/>
                  <a:pt x="1011025" y="1962945"/>
                  <a:pt x="759111" y="1964824"/>
                </a:cubicBezTo>
                <a:cubicBezTo>
                  <a:pt x="507197" y="1966703"/>
                  <a:pt x="294508" y="1942879"/>
                  <a:pt x="154362" y="1964824"/>
                </a:cubicBezTo>
                <a:cubicBezTo>
                  <a:pt x="156005" y="1997443"/>
                  <a:pt x="156662" y="2020070"/>
                  <a:pt x="154362" y="2042005"/>
                </a:cubicBezTo>
                <a:cubicBezTo>
                  <a:pt x="151171" y="2079365"/>
                  <a:pt x="127510" y="2121714"/>
                  <a:pt x="77181" y="2119186"/>
                </a:cubicBezTo>
                <a:cubicBezTo>
                  <a:pt x="43528" y="2115816"/>
                  <a:pt x="5754" y="2075774"/>
                  <a:pt x="0" y="2042005"/>
                </a:cubicBezTo>
                <a:cubicBezTo>
                  <a:pt x="-14933" y="1785657"/>
                  <a:pt x="-16678" y="1587026"/>
                  <a:pt x="0" y="1402308"/>
                </a:cubicBezTo>
                <a:cubicBezTo>
                  <a:pt x="16678" y="1217590"/>
                  <a:pt x="2280" y="935710"/>
                  <a:pt x="0" y="780716"/>
                </a:cubicBezTo>
                <a:cubicBezTo>
                  <a:pt x="-2280" y="625722"/>
                  <a:pt x="24437" y="424911"/>
                  <a:pt x="0" y="231542"/>
                </a:cubicBezTo>
                <a:close/>
                <a:moveTo>
                  <a:pt x="3436895" y="154362"/>
                </a:moveTo>
                <a:cubicBezTo>
                  <a:pt x="3474803" y="154092"/>
                  <a:pt x="3485444" y="151479"/>
                  <a:pt x="3514076" y="154362"/>
                </a:cubicBezTo>
                <a:cubicBezTo>
                  <a:pt x="3566631" y="155933"/>
                  <a:pt x="3588269" y="120766"/>
                  <a:pt x="3591257" y="77181"/>
                </a:cubicBezTo>
                <a:moveTo>
                  <a:pt x="3514076" y="154362"/>
                </a:moveTo>
                <a:cubicBezTo>
                  <a:pt x="3514071" y="116568"/>
                  <a:pt x="3510386" y="104032"/>
                  <a:pt x="3514076" y="77181"/>
                </a:cubicBezTo>
                <a:cubicBezTo>
                  <a:pt x="3511128" y="99767"/>
                  <a:pt x="3494423" y="113684"/>
                  <a:pt x="3475486" y="115771"/>
                </a:cubicBezTo>
                <a:cubicBezTo>
                  <a:pt x="3453628" y="117422"/>
                  <a:pt x="3436808" y="96731"/>
                  <a:pt x="3436896" y="77181"/>
                </a:cubicBezTo>
                <a:moveTo>
                  <a:pt x="77181" y="308723"/>
                </a:moveTo>
                <a:cubicBezTo>
                  <a:pt x="79753" y="279967"/>
                  <a:pt x="80620" y="256831"/>
                  <a:pt x="77181" y="231542"/>
                </a:cubicBezTo>
                <a:cubicBezTo>
                  <a:pt x="76473" y="209697"/>
                  <a:pt x="94493" y="192431"/>
                  <a:pt x="115771" y="192952"/>
                </a:cubicBezTo>
                <a:cubicBezTo>
                  <a:pt x="139410" y="197571"/>
                  <a:pt x="153774" y="212531"/>
                  <a:pt x="154361" y="231542"/>
                </a:cubicBezTo>
                <a:cubicBezTo>
                  <a:pt x="156299" y="273204"/>
                  <a:pt x="118296" y="302427"/>
                  <a:pt x="77180" y="308723"/>
                </a:cubicBezTo>
                <a:cubicBezTo>
                  <a:pt x="32357" y="313360"/>
                  <a:pt x="5346" y="278320"/>
                  <a:pt x="-1" y="231542"/>
                </a:cubicBezTo>
                <a:moveTo>
                  <a:pt x="154362" y="231542"/>
                </a:moveTo>
                <a:cubicBezTo>
                  <a:pt x="131510" y="375643"/>
                  <a:pt x="127512" y="621786"/>
                  <a:pt x="154362" y="843968"/>
                </a:cubicBezTo>
                <a:cubicBezTo>
                  <a:pt x="181212" y="1066150"/>
                  <a:pt x="177487" y="1244349"/>
                  <a:pt x="154362" y="1369731"/>
                </a:cubicBezTo>
                <a:cubicBezTo>
                  <a:pt x="131237" y="1495113"/>
                  <a:pt x="130821" y="1667906"/>
                  <a:pt x="154362" y="1964824"/>
                </a:cubicBezTo>
              </a:path>
              <a:path w="3591257" h="2119186" fill="none" stroke="0" extrusionOk="0">
                <a:moveTo>
                  <a:pt x="0" y="231542"/>
                </a:moveTo>
                <a:cubicBezTo>
                  <a:pt x="-3094" y="186870"/>
                  <a:pt x="36081" y="161456"/>
                  <a:pt x="77181" y="154361"/>
                </a:cubicBezTo>
                <a:cubicBezTo>
                  <a:pt x="288695" y="132061"/>
                  <a:pt x="570200" y="175026"/>
                  <a:pt x="749124" y="154361"/>
                </a:cubicBezTo>
                <a:cubicBezTo>
                  <a:pt x="928048" y="133696"/>
                  <a:pt x="1237936" y="126814"/>
                  <a:pt x="1488261" y="154361"/>
                </a:cubicBezTo>
                <a:cubicBezTo>
                  <a:pt x="1738586" y="181908"/>
                  <a:pt x="1776162" y="140046"/>
                  <a:pt x="2059412" y="154362"/>
                </a:cubicBezTo>
                <a:cubicBezTo>
                  <a:pt x="2342662" y="168677"/>
                  <a:pt x="2407297" y="142834"/>
                  <a:pt x="2731355" y="154362"/>
                </a:cubicBezTo>
                <a:cubicBezTo>
                  <a:pt x="3055413" y="165890"/>
                  <a:pt x="3153046" y="188634"/>
                  <a:pt x="3436895" y="154362"/>
                </a:cubicBezTo>
                <a:cubicBezTo>
                  <a:pt x="3438858" y="119339"/>
                  <a:pt x="3435615" y="111377"/>
                  <a:pt x="3436895" y="77181"/>
                </a:cubicBezTo>
                <a:cubicBezTo>
                  <a:pt x="3435086" y="34929"/>
                  <a:pt x="3474595" y="-576"/>
                  <a:pt x="3514076" y="0"/>
                </a:cubicBezTo>
                <a:cubicBezTo>
                  <a:pt x="3549419" y="4349"/>
                  <a:pt x="3592670" y="34818"/>
                  <a:pt x="3591257" y="77181"/>
                </a:cubicBezTo>
                <a:cubicBezTo>
                  <a:pt x="3565328" y="334767"/>
                  <a:pt x="3600001" y="429962"/>
                  <a:pt x="3591257" y="662564"/>
                </a:cubicBezTo>
                <a:cubicBezTo>
                  <a:pt x="3582513" y="895166"/>
                  <a:pt x="3595698" y="1020186"/>
                  <a:pt x="3591257" y="1247947"/>
                </a:cubicBezTo>
                <a:cubicBezTo>
                  <a:pt x="3586816" y="1475708"/>
                  <a:pt x="3588055" y="1608259"/>
                  <a:pt x="3591257" y="1887644"/>
                </a:cubicBezTo>
                <a:cubicBezTo>
                  <a:pt x="3592323" y="1919969"/>
                  <a:pt x="3556863" y="1954666"/>
                  <a:pt x="3514076" y="1964825"/>
                </a:cubicBezTo>
                <a:cubicBezTo>
                  <a:pt x="3295048" y="1966080"/>
                  <a:pt x="3129146" y="1955633"/>
                  <a:pt x="2909327" y="1964825"/>
                </a:cubicBezTo>
                <a:cubicBezTo>
                  <a:pt x="2689508" y="1974017"/>
                  <a:pt x="2515085" y="1977103"/>
                  <a:pt x="2338176" y="1964825"/>
                </a:cubicBezTo>
                <a:cubicBezTo>
                  <a:pt x="2161267" y="1952547"/>
                  <a:pt x="1922850" y="1967063"/>
                  <a:pt x="1632636" y="1964824"/>
                </a:cubicBezTo>
                <a:cubicBezTo>
                  <a:pt x="1342422" y="1962585"/>
                  <a:pt x="1329050" y="1954098"/>
                  <a:pt x="1061485" y="1964824"/>
                </a:cubicBezTo>
                <a:cubicBezTo>
                  <a:pt x="793920" y="1975550"/>
                  <a:pt x="500052" y="1979215"/>
                  <a:pt x="154362" y="1964824"/>
                </a:cubicBezTo>
                <a:cubicBezTo>
                  <a:pt x="151815" y="1995083"/>
                  <a:pt x="151448" y="2017392"/>
                  <a:pt x="154362" y="2042005"/>
                </a:cubicBezTo>
                <a:cubicBezTo>
                  <a:pt x="151967" y="2089110"/>
                  <a:pt x="114808" y="2122281"/>
                  <a:pt x="77181" y="2119186"/>
                </a:cubicBezTo>
                <a:cubicBezTo>
                  <a:pt x="35726" y="2121288"/>
                  <a:pt x="4940" y="2083123"/>
                  <a:pt x="0" y="2042005"/>
                </a:cubicBezTo>
                <a:cubicBezTo>
                  <a:pt x="29347" y="1808843"/>
                  <a:pt x="16349" y="1604690"/>
                  <a:pt x="0" y="1402308"/>
                </a:cubicBezTo>
                <a:cubicBezTo>
                  <a:pt x="-16349" y="1199926"/>
                  <a:pt x="-8984" y="1109330"/>
                  <a:pt x="0" y="816925"/>
                </a:cubicBezTo>
                <a:cubicBezTo>
                  <a:pt x="8984" y="524520"/>
                  <a:pt x="907" y="453565"/>
                  <a:pt x="0" y="231542"/>
                </a:cubicBezTo>
                <a:close/>
                <a:moveTo>
                  <a:pt x="3436895" y="154362"/>
                </a:moveTo>
                <a:cubicBezTo>
                  <a:pt x="3465963" y="155156"/>
                  <a:pt x="3480481" y="156255"/>
                  <a:pt x="3514076" y="154362"/>
                </a:cubicBezTo>
                <a:cubicBezTo>
                  <a:pt x="3552779" y="152371"/>
                  <a:pt x="3592611" y="124552"/>
                  <a:pt x="3591257" y="77181"/>
                </a:cubicBezTo>
                <a:moveTo>
                  <a:pt x="3514076" y="154362"/>
                </a:moveTo>
                <a:cubicBezTo>
                  <a:pt x="3513568" y="116019"/>
                  <a:pt x="3514298" y="110000"/>
                  <a:pt x="3514076" y="77181"/>
                </a:cubicBezTo>
                <a:cubicBezTo>
                  <a:pt x="3511097" y="96361"/>
                  <a:pt x="3494995" y="119848"/>
                  <a:pt x="3475486" y="115771"/>
                </a:cubicBezTo>
                <a:cubicBezTo>
                  <a:pt x="3456717" y="114168"/>
                  <a:pt x="3434099" y="98979"/>
                  <a:pt x="3436896" y="77181"/>
                </a:cubicBezTo>
                <a:moveTo>
                  <a:pt x="77181" y="308723"/>
                </a:moveTo>
                <a:cubicBezTo>
                  <a:pt x="79892" y="274488"/>
                  <a:pt x="80300" y="264024"/>
                  <a:pt x="77181" y="231542"/>
                </a:cubicBezTo>
                <a:cubicBezTo>
                  <a:pt x="75596" y="214427"/>
                  <a:pt x="94843" y="191875"/>
                  <a:pt x="115771" y="192952"/>
                </a:cubicBezTo>
                <a:cubicBezTo>
                  <a:pt x="138032" y="194591"/>
                  <a:pt x="156721" y="205827"/>
                  <a:pt x="154361" y="231542"/>
                </a:cubicBezTo>
                <a:cubicBezTo>
                  <a:pt x="156104" y="268822"/>
                  <a:pt x="127144" y="312430"/>
                  <a:pt x="77180" y="308723"/>
                </a:cubicBezTo>
                <a:cubicBezTo>
                  <a:pt x="35582" y="308170"/>
                  <a:pt x="-3325" y="274039"/>
                  <a:pt x="-1" y="231542"/>
                </a:cubicBezTo>
                <a:moveTo>
                  <a:pt x="154362" y="231542"/>
                </a:moveTo>
                <a:cubicBezTo>
                  <a:pt x="166149" y="418499"/>
                  <a:pt x="154964" y="593292"/>
                  <a:pt x="154362" y="757304"/>
                </a:cubicBezTo>
                <a:cubicBezTo>
                  <a:pt x="153760" y="921316"/>
                  <a:pt x="169756" y="1064909"/>
                  <a:pt x="154362" y="1283066"/>
                </a:cubicBezTo>
                <a:cubicBezTo>
                  <a:pt x="138968" y="1501223"/>
                  <a:pt x="177767" y="1658948"/>
                  <a:pt x="154362" y="1964824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​​​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Franjo Tuđman, prvi predsjednik Republike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Hrvatske</a:t>
            </a: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650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956DAA-DD88-438C-8DAB-60125287EB81}"/>
              </a:ext>
            </a:extLst>
          </p:cNvPr>
          <p:cNvSpPr/>
          <p:nvPr/>
        </p:nvSpPr>
        <p:spPr>
          <a:xfrm>
            <a:off x="8342722" y="2818614"/>
            <a:ext cx="3591257" cy="3900853"/>
          </a:xfrm>
          <a:custGeom>
            <a:avLst/>
            <a:gdLst>
              <a:gd name="connsiteX0" fmla="*/ 3591257 w 3591257"/>
              <a:gd name="connsiteY0" fmla="*/ 130794 h 3900853"/>
              <a:gd name="connsiteX1" fmla="*/ 3460463 w 3591257"/>
              <a:gd name="connsiteY1" fmla="*/ 261588 h 3900853"/>
              <a:gd name="connsiteX2" fmla="*/ 3460463 w 3591257"/>
              <a:gd name="connsiteY2" fmla="*/ 130794 h 3900853"/>
              <a:gd name="connsiteX3" fmla="*/ 3395066 w 3591257"/>
              <a:gd name="connsiteY3" fmla="*/ 196191 h 3900853"/>
              <a:gd name="connsiteX4" fmla="*/ 3329669 w 3591257"/>
              <a:gd name="connsiteY4" fmla="*/ 130794 h 3900853"/>
              <a:gd name="connsiteX5" fmla="*/ 3329670 w 3591257"/>
              <a:gd name="connsiteY5" fmla="*/ 261587 h 3900853"/>
              <a:gd name="connsiteX6" fmla="*/ 2625917 w 3591257"/>
              <a:gd name="connsiteY6" fmla="*/ 261587 h 3900853"/>
              <a:gd name="connsiteX7" fmla="*/ 2018131 w 3591257"/>
              <a:gd name="connsiteY7" fmla="*/ 261587 h 3900853"/>
              <a:gd name="connsiteX8" fmla="*/ 1410344 w 3591257"/>
              <a:gd name="connsiteY8" fmla="*/ 261587 h 3900853"/>
              <a:gd name="connsiteX9" fmla="*/ 706592 w 3591257"/>
              <a:gd name="connsiteY9" fmla="*/ 261587 h 3900853"/>
              <a:gd name="connsiteX10" fmla="*/ 130794 w 3591257"/>
              <a:gd name="connsiteY10" fmla="*/ 261587 h 3900853"/>
              <a:gd name="connsiteX11" fmla="*/ 0 w 3591257"/>
              <a:gd name="connsiteY11" fmla="*/ 392381 h 3900853"/>
              <a:gd name="connsiteX12" fmla="*/ 0 w 3591257"/>
              <a:gd name="connsiteY12" fmla="*/ 1000363 h 3900853"/>
              <a:gd name="connsiteX13" fmla="*/ 0 w 3591257"/>
              <a:gd name="connsiteY13" fmla="*/ 1642122 h 3900853"/>
              <a:gd name="connsiteX14" fmla="*/ 0 w 3591257"/>
              <a:gd name="connsiteY14" fmla="*/ 2216327 h 3900853"/>
              <a:gd name="connsiteX15" fmla="*/ 0 w 3591257"/>
              <a:gd name="connsiteY15" fmla="*/ 2891863 h 3900853"/>
              <a:gd name="connsiteX16" fmla="*/ 0 w 3591257"/>
              <a:gd name="connsiteY16" fmla="*/ 3770059 h 3900853"/>
              <a:gd name="connsiteX17" fmla="*/ 130794 w 3591257"/>
              <a:gd name="connsiteY17" fmla="*/ 3900853 h 3900853"/>
              <a:gd name="connsiteX18" fmla="*/ 261588 w 3591257"/>
              <a:gd name="connsiteY18" fmla="*/ 3770059 h 3900853"/>
              <a:gd name="connsiteX19" fmla="*/ 261587 w 3591257"/>
              <a:gd name="connsiteY19" fmla="*/ 3639266 h 3900853"/>
              <a:gd name="connsiteX20" fmla="*/ 933351 w 3591257"/>
              <a:gd name="connsiteY20" fmla="*/ 3639266 h 3900853"/>
              <a:gd name="connsiteX21" fmla="*/ 1477160 w 3591257"/>
              <a:gd name="connsiteY21" fmla="*/ 3639266 h 3900853"/>
              <a:gd name="connsiteX22" fmla="*/ 2116935 w 3591257"/>
              <a:gd name="connsiteY22" fmla="*/ 3639266 h 3900853"/>
              <a:gd name="connsiteX23" fmla="*/ 2756710 w 3591257"/>
              <a:gd name="connsiteY23" fmla="*/ 3639266 h 3900853"/>
              <a:gd name="connsiteX24" fmla="*/ 3460463 w 3591257"/>
              <a:gd name="connsiteY24" fmla="*/ 3639266 h 3900853"/>
              <a:gd name="connsiteX25" fmla="*/ 3591257 w 3591257"/>
              <a:gd name="connsiteY25" fmla="*/ 3508472 h 3900853"/>
              <a:gd name="connsiteX26" fmla="*/ 3591257 w 3591257"/>
              <a:gd name="connsiteY26" fmla="*/ 2934267 h 3900853"/>
              <a:gd name="connsiteX27" fmla="*/ 3591257 w 3591257"/>
              <a:gd name="connsiteY27" fmla="*/ 2292508 h 3900853"/>
              <a:gd name="connsiteX28" fmla="*/ 3591257 w 3591257"/>
              <a:gd name="connsiteY28" fmla="*/ 1650749 h 3900853"/>
              <a:gd name="connsiteX29" fmla="*/ 3591257 w 3591257"/>
              <a:gd name="connsiteY29" fmla="*/ 941437 h 3900853"/>
              <a:gd name="connsiteX30" fmla="*/ 3591257 w 3591257"/>
              <a:gd name="connsiteY30" fmla="*/ 130794 h 3900853"/>
              <a:gd name="connsiteX31" fmla="*/ 130794 w 3591257"/>
              <a:gd name="connsiteY31" fmla="*/ 523174 h 3900853"/>
              <a:gd name="connsiteX32" fmla="*/ 261588 w 3591257"/>
              <a:gd name="connsiteY32" fmla="*/ 392380 h 3900853"/>
              <a:gd name="connsiteX33" fmla="*/ 196191 w 3591257"/>
              <a:gd name="connsiteY33" fmla="*/ 326983 h 3900853"/>
              <a:gd name="connsiteX34" fmla="*/ 130794 w 3591257"/>
              <a:gd name="connsiteY34" fmla="*/ 392380 h 3900853"/>
              <a:gd name="connsiteX35" fmla="*/ 130794 w 3591257"/>
              <a:gd name="connsiteY35" fmla="*/ 523174 h 3900853"/>
              <a:gd name="connsiteX0" fmla="*/ 130794 w 3591257"/>
              <a:gd name="connsiteY0" fmla="*/ 523174 h 3900853"/>
              <a:gd name="connsiteX1" fmla="*/ 261588 w 3591257"/>
              <a:gd name="connsiteY1" fmla="*/ 392380 h 3900853"/>
              <a:gd name="connsiteX2" fmla="*/ 196191 w 3591257"/>
              <a:gd name="connsiteY2" fmla="*/ 326983 h 3900853"/>
              <a:gd name="connsiteX3" fmla="*/ 130794 w 3591257"/>
              <a:gd name="connsiteY3" fmla="*/ 392380 h 3900853"/>
              <a:gd name="connsiteX4" fmla="*/ 130794 w 3591257"/>
              <a:gd name="connsiteY4" fmla="*/ 523174 h 3900853"/>
              <a:gd name="connsiteX5" fmla="*/ 3460463 w 3591257"/>
              <a:gd name="connsiteY5" fmla="*/ 261587 h 3900853"/>
              <a:gd name="connsiteX6" fmla="*/ 3591257 w 3591257"/>
              <a:gd name="connsiteY6" fmla="*/ 130793 h 3900853"/>
              <a:gd name="connsiteX7" fmla="*/ 3460463 w 3591257"/>
              <a:gd name="connsiteY7" fmla="*/ -1 h 3900853"/>
              <a:gd name="connsiteX8" fmla="*/ 3329669 w 3591257"/>
              <a:gd name="connsiteY8" fmla="*/ 130793 h 3900853"/>
              <a:gd name="connsiteX9" fmla="*/ 3395066 w 3591257"/>
              <a:gd name="connsiteY9" fmla="*/ 196190 h 3900853"/>
              <a:gd name="connsiteX10" fmla="*/ 3460463 w 3591257"/>
              <a:gd name="connsiteY10" fmla="*/ 130793 h 3900853"/>
              <a:gd name="connsiteX11" fmla="*/ 3460463 w 3591257"/>
              <a:gd name="connsiteY11" fmla="*/ 261587 h 3900853"/>
              <a:gd name="connsiteX0" fmla="*/ 0 w 3591257"/>
              <a:gd name="connsiteY0" fmla="*/ 392381 h 3900853"/>
              <a:gd name="connsiteX1" fmla="*/ 130794 w 3591257"/>
              <a:gd name="connsiteY1" fmla="*/ 261587 h 3900853"/>
              <a:gd name="connsiteX2" fmla="*/ 706592 w 3591257"/>
              <a:gd name="connsiteY2" fmla="*/ 261587 h 3900853"/>
              <a:gd name="connsiteX3" fmla="*/ 1346367 w 3591257"/>
              <a:gd name="connsiteY3" fmla="*/ 261587 h 3900853"/>
              <a:gd name="connsiteX4" fmla="*/ 2050120 w 3591257"/>
              <a:gd name="connsiteY4" fmla="*/ 261587 h 3900853"/>
              <a:gd name="connsiteX5" fmla="*/ 2625917 w 3591257"/>
              <a:gd name="connsiteY5" fmla="*/ 261587 h 3900853"/>
              <a:gd name="connsiteX6" fmla="*/ 3329670 w 3591257"/>
              <a:gd name="connsiteY6" fmla="*/ 261587 h 3900853"/>
              <a:gd name="connsiteX7" fmla="*/ 3329670 w 3591257"/>
              <a:gd name="connsiteY7" fmla="*/ 130794 h 3900853"/>
              <a:gd name="connsiteX8" fmla="*/ 3460464 w 3591257"/>
              <a:gd name="connsiteY8" fmla="*/ 0 h 3900853"/>
              <a:gd name="connsiteX9" fmla="*/ 3591258 w 3591257"/>
              <a:gd name="connsiteY9" fmla="*/ 130794 h 3900853"/>
              <a:gd name="connsiteX10" fmla="*/ 3591257 w 3591257"/>
              <a:gd name="connsiteY10" fmla="*/ 3508472 h 3900853"/>
              <a:gd name="connsiteX11" fmla="*/ 3460463 w 3591257"/>
              <a:gd name="connsiteY11" fmla="*/ 3639266 h 3900853"/>
              <a:gd name="connsiteX12" fmla="*/ 2820688 w 3591257"/>
              <a:gd name="connsiteY12" fmla="*/ 3639266 h 3900853"/>
              <a:gd name="connsiteX13" fmla="*/ 2116935 w 3591257"/>
              <a:gd name="connsiteY13" fmla="*/ 3639266 h 3900853"/>
              <a:gd name="connsiteX14" fmla="*/ 1445171 w 3591257"/>
              <a:gd name="connsiteY14" fmla="*/ 3639266 h 3900853"/>
              <a:gd name="connsiteX15" fmla="*/ 837385 w 3591257"/>
              <a:gd name="connsiteY15" fmla="*/ 3639266 h 3900853"/>
              <a:gd name="connsiteX16" fmla="*/ 261587 w 3591257"/>
              <a:gd name="connsiteY16" fmla="*/ 3639266 h 3900853"/>
              <a:gd name="connsiteX17" fmla="*/ 261587 w 3591257"/>
              <a:gd name="connsiteY17" fmla="*/ 3770059 h 3900853"/>
              <a:gd name="connsiteX18" fmla="*/ 130793 w 3591257"/>
              <a:gd name="connsiteY18" fmla="*/ 3900853 h 3900853"/>
              <a:gd name="connsiteX19" fmla="*/ -1 w 3591257"/>
              <a:gd name="connsiteY19" fmla="*/ 3770059 h 3900853"/>
              <a:gd name="connsiteX20" fmla="*/ 0 w 3591257"/>
              <a:gd name="connsiteY20" fmla="*/ 392381 h 3900853"/>
              <a:gd name="connsiteX21" fmla="*/ 3329670 w 3591257"/>
              <a:gd name="connsiteY21" fmla="*/ 261587 h 3900853"/>
              <a:gd name="connsiteX22" fmla="*/ 3460463 w 3591257"/>
              <a:gd name="connsiteY22" fmla="*/ 261587 h 3900853"/>
              <a:gd name="connsiteX23" fmla="*/ 3591257 w 3591257"/>
              <a:gd name="connsiteY23" fmla="*/ 130793 h 3900853"/>
              <a:gd name="connsiteX24" fmla="*/ 3460463 w 3591257"/>
              <a:gd name="connsiteY24" fmla="*/ 261587 h 3900853"/>
              <a:gd name="connsiteX25" fmla="*/ 3460463 w 3591257"/>
              <a:gd name="connsiteY25" fmla="*/ 130794 h 3900853"/>
              <a:gd name="connsiteX26" fmla="*/ 3395066 w 3591257"/>
              <a:gd name="connsiteY26" fmla="*/ 196191 h 3900853"/>
              <a:gd name="connsiteX27" fmla="*/ 3329669 w 3591257"/>
              <a:gd name="connsiteY27" fmla="*/ 130794 h 3900853"/>
              <a:gd name="connsiteX28" fmla="*/ 130794 w 3591257"/>
              <a:gd name="connsiteY28" fmla="*/ 523174 h 3900853"/>
              <a:gd name="connsiteX29" fmla="*/ 130794 w 3591257"/>
              <a:gd name="connsiteY29" fmla="*/ 392381 h 3900853"/>
              <a:gd name="connsiteX30" fmla="*/ 196191 w 3591257"/>
              <a:gd name="connsiteY30" fmla="*/ 326984 h 3900853"/>
              <a:gd name="connsiteX31" fmla="*/ 261588 w 3591257"/>
              <a:gd name="connsiteY31" fmla="*/ 392381 h 3900853"/>
              <a:gd name="connsiteX32" fmla="*/ 130794 w 3591257"/>
              <a:gd name="connsiteY32" fmla="*/ 523175 h 3900853"/>
              <a:gd name="connsiteX33" fmla="*/ 0 w 3591257"/>
              <a:gd name="connsiteY33" fmla="*/ 392381 h 3900853"/>
              <a:gd name="connsiteX34" fmla="*/ 261587 w 3591257"/>
              <a:gd name="connsiteY34" fmla="*/ 392381 h 3900853"/>
              <a:gd name="connsiteX35" fmla="*/ 261587 w 3591257"/>
              <a:gd name="connsiteY35" fmla="*/ 1106696 h 3900853"/>
              <a:gd name="connsiteX36" fmla="*/ 261587 w 3591257"/>
              <a:gd name="connsiteY36" fmla="*/ 1756073 h 3900853"/>
              <a:gd name="connsiteX37" fmla="*/ 261587 w 3591257"/>
              <a:gd name="connsiteY37" fmla="*/ 2470387 h 3900853"/>
              <a:gd name="connsiteX38" fmla="*/ 261587 w 3591257"/>
              <a:gd name="connsiteY38" fmla="*/ 3639266 h 390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591257" h="3900853" stroke="0" extrusionOk="0">
                <a:moveTo>
                  <a:pt x="3591257" y="130794"/>
                </a:moveTo>
                <a:cubicBezTo>
                  <a:pt x="3578142" y="194633"/>
                  <a:pt x="3533497" y="250276"/>
                  <a:pt x="3460463" y="261588"/>
                </a:cubicBezTo>
                <a:cubicBezTo>
                  <a:pt x="3455595" y="205931"/>
                  <a:pt x="3463070" y="189864"/>
                  <a:pt x="3460463" y="130794"/>
                </a:cubicBezTo>
                <a:cubicBezTo>
                  <a:pt x="3458253" y="164197"/>
                  <a:pt x="3437794" y="197982"/>
                  <a:pt x="3395066" y="196191"/>
                </a:cubicBezTo>
                <a:cubicBezTo>
                  <a:pt x="3358452" y="195411"/>
                  <a:pt x="3327914" y="164708"/>
                  <a:pt x="3329669" y="130794"/>
                </a:cubicBezTo>
                <a:cubicBezTo>
                  <a:pt x="3328229" y="168436"/>
                  <a:pt x="3337870" y="222370"/>
                  <a:pt x="3329670" y="261587"/>
                </a:cubicBezTo>
                <a:cubicBezTo>
                  <a:pt x="3140648" y="295657"/>
                  <a:pt x="2951199" y="228740"/>
                  <a:pt x="2625917" y="261587"/>
                </a:cubicBezTo>
                <a:cubicBezTo>
                  <a:pt x="2300635" y="294434"/>
                  <a:pt x="2243840" y="273045"/>
                  <a:pt x="2018131" y="261587"/>
                </a:cubicBezTo>
                <a:cubicBezTo>
                  <a:pt x="1792422" y="250129"/>
                  <a:pt x="1590822" y="268134"/>
                  <a:pt x="1410344" y="261587"/>
                </a:cubicBezTo>
                <a:cubicBezTo>
                  <a:pt x="1229866" y="255040"/>
                  <a:pt x="978412" y="239662"/>
                  <a:pt x="706592" y="261587"/>
                </a:cubicBezTo>
                <a:cubicBezTo>
                  <a:pt x="434772" y="283512"/>
                  <a:pt x="281314" y="281394"/>
                  <a:pt x="130794" y="261587"/>
                </a:cubicBezTo>
                <a:cubicBezTo>
                  <a:pt x="68457" y="248218"/>
                  <a:pt x="-4307" y="323566"/>
                  <a:pt x="0" y="392381"/>
                </a:cubicBezTo>
                <a:cubicBezTo>
                  <a:pt x="-30369" y="560701"/>
                  <a:pt x="-23237" y="698815"/>
                  <a:pt x="0" y="1000363"/>
                </a:cubicBezTo>
                <a:cubicBezTo>
                  <a:pt x="23237" y="1301911"/>
                  <a:pt x="17350" y="1407372"/>
                  <a:pt x="0" y="1642122"/>
                </a:cubicBezTo>
                <a:cubicBezTo>
                  <a:pt x="-17350" y="1876872"/>
                  <a:pt x="-15274" y="1939936"/>
                  <a:pt x="0" y="2216327"/>
                </a:cubicBezTo>
                <a:cubicBezTo>
                  <a:pt x="15274" y="2492718"/>
                  <a:pt x="15172" y="2744237"/>
                  <a:pt x="0" y="2891863"/>
                </a:cubicBezTo>
                <a:cubicBezTo>
                  <a:pt x="-15172" y="3039489"/>
                  <a:pt x="-9621" y="3337353"/>
                  <a:pt x="0" y="3770059"/>
                </a:cubicBezTo>
                <a:cubicBezTo>
                  <a:pt x="8161" y="3838203"/>
                  <a:pt x="67139" y="3899487"/>
                  <a:pt x="130794" y="3900853"/>
                </a:cubicBezTo>
                <a:cubicBezTo>
                  <a:pt x="188370" y="3894205"/>
                  <a:pt x="252709" y="3834716"/>
                  <a:pt x="261588" y="3770059"/>
                </a:cubicBezTo>
                <a:cubicBezTo>
                  <a:pt x="269022" y="3730125"/>
                  <a:pt x="263998" y="3680508"/>
                  <a:pt x="261587" y="3639266"/>
                </a:cubicBezTo>
                <a:cubicBezTo>
                  <a:pt x="469223" y="3632323"/>
                  <a:pt x="786603" y="3633400"/>
                  <a:pt x="933351" y="3639266"/>
                </a:cubicBezTo>
                <a:cubicBezTo>
                  <a:pt x="1080099" y="3645132"/>
                  <a:pt x="1239383" y="3619643"/>
                  <a:pt x="1477160" y="3639266"/>
                </a:cubicBezTo>
                <a:cubicBezTo>
                  <a:pt x="1714937" y="3658889"/>
                  <a:pt x="1834361" y="3668885"/>
                  <a:pt x="2116935" y="3639266"/>
                </a:cubicBezTo>
                <a:cubicBezTo>
                  <a:pt x="2399509" y="3609647"/>
                  <a:pt x="2469435" y="3655768"/>
                  <a:pt x="2756710" y="3639266"/>
                </a:cubicBezTo>
                <a:cubicBezTo>
                  <a:pt x="3043986" y="3622764"/>
                  <a:pt x="3213676" y="3632280"/>
                  <a:pt x="3460463" y="3639266"/>
                </a:cubicBezTo>
                <a:cubicBezTo>
                  <a:pt x="3538642" y="3626637"/>
                  <a:pt x="3587771" y="3574906"/>
                  <a:pt x="3591257" y="3508472"/>
                </a:cubicBezTo>
                <a:cubicBezTo>
                  <a:pt x="3576954" y="3297315"/>
                  <a:pt x="3564419" y="3108551"/>
                  <a:pt x="3591257" y="2934267"/>
                </a:cubicBezTo>
                <a:cubicBezTo>
                  <a:pt x="3618095" y="2759984"/>
                  <a:pt x="3585858" y="2466100"/>
                  <a:pt x="3591257" y="2292508"/>
                </a:cubicBezTo>
                <a:cubicBezTo>
                  <a:pt x="3596656" y="2118916"/>
                  <a:pt x="3600344" y="1895440"/>
                  <a:pt x="3591257" y="1650749"/>
                </a:cubicBezTo>
                <a:cubicBezTo>
                  <a:pt x="3582170" y="1406058"/>
                  <a:pt x="3570927" y="1142123"/>
                  <a:pt x="3591257" y="941437"/>
                </a:cubicBezTo>
                <a:cubicBezTo>
                  <a:pt x="3611587" y="740751"/>
                  <a:pt x="3556485" y="528462"/>
                  <a:pt x="3591257" y="130794"/>
                </a:cubicBezTo>
                <a:close/>
                <a:moveTo>
                  <a:pt x="130794" y="523174"/>
                </a:moveTo>
                <a:cubicBezTo>
                  <a:pt x="209119" y="531765"/>
                  <a:pt x="263604" y="469751"/>
                  <a:pt x="261588" y="392380"/>
                </a:cubicBezTo>
                <a:cubicBezTo>
                  <a:pt x="258038" y="349305"/>
                  <a:pt x="228066" y="330578"/>
                  <a:pt x="196191" y="326983"/>
                </a:cubicBezTo>
                <a:cubicBezTo>
                  <a:pt x="161331" y="319656"/>
                  <a:pt x="123790" y="352014"/>
                  <a:pt x="130794" y="392380"/>
                </a:cubicBezTo>
                <a:cubicBezTo>
                  <a:pt x="136838" y="423764"/>
                  <a:pt x="131474" y="460737"/>
                  <a:pt x="130794" y="523174"/>
                </a:cubicBezTo>
                <a:close/>
              </a:path>
              <a:path w="3591257" h="3900853" fill="darkenLess" stroke="0" extrusionOk="0">
                <a:moveTo>
                  <a:pt x="130794" y="523174"/>
                </a:moveTo>
                <a:cubicBezTo>
                  <a:pt x="212580" y="529076"/>
                  <a:pt x="259055" y="452113"/>
                  <a:pt x="261588" y="392380"/>
                </a:cubicBezTo>
                <a:cubicBezTo>
                  <a:pt x="256116" y="359383"/>
                  <a:pt x="237166" y="333797"/>
                  <a:pt x="196191" y="326983"/>
                </a:cubicBezTo>
                <a:cubicBezTo>
                  <a:pt x="156550" y="329995"/>
                  <a:pt x="128271" y="358708"/>
                  <a:pt x="130794" y="392380"/>
                </a:cubicBezTo>
                <a:cubicBezTo>
                  <a:pt x="130783" y="448729"/>
                  <a:pt x="129181" y="472091"/>
                  <a:pt x="130794" y="523174"/>
                </a:cubicBezTo>
                <a:close/>
                <a:moveTo>
                  <a:pt x="3460463" y="261587"/>
                </a:moveTo>
                <a:cubicBezTo>
                  <a:pt x="3528834" y="271615"/>
                  <a:pt x="3591756" y="199691"/>
                  <a:pt x="3591257" y="130793"/>
                </a:cubicBezTo>
                <a:cubicBezTo>
                  <a:pt x="3577642" y="62843"/>
                  <a:pt x="3520706" y="-8679"/>
                  <a:pt x="3460463" y="-1"/>
                </a:cubicBezTo>
                <a:cubicBezTo>
                  <a:pt x="3395326" y="14289"/>
                  <a:pt x="3328472" y="71475"/>
                  <a:pt x="3329669" y="130793"/>
                </a:cubicBezTo>
                <a:cubicBezTo>
                  <a:pt x="3326146" y="164581"/>
                  <a:pt x="3359327" y="197953"/>
                  <a:pt x="3395066" y="196190"/>
                </a:cubicBezTo>
                <a:cubicBezTo>
                  <a:pt x="3425627" y="198198"/>
                  <a:pt x="3461064" y="168230"/>
                  <a:pt x="3460463" y="130793"/>
                </a:cubicBezTo>
                <a:cubicBezTo>
                  <a:pt x="3460419" y="193674"/>
                  <a:pt x="3459018" y="201574"/>
                  <a:pt x="3460463" y="261587"/>
                </a:cubicBezTo>
                <a:close/>
              </a:path>
              <a:path w="3591257" h="3900853" fill="none" extrusionOk="0">
                <a:moveTo>
                  <a:pt x="0" y="392381"/>
                </a:moveTo>
                <a:cubicBezTo>
                  <a:pt x="-6372" y="307112"/>
                  <a:pt x="52574" y="263174"/>
                  <a:pt x="130794" y="261587"/>
                </a:cubicBezTo>
                <a:cubicBezTo>
                  <a:pt x="372356" y="264566"/>
                  <a:pt x="439716" y="289249"/>
                  <a:pt x="706592" y="261587"/>
                </a:cubicBezTo>
                <a:cubicBezTo>
                  <a:pt x="973468" y="233925"/>
                  <a:pt x="1079496" y="244353"/>
                  <a:pt x="1346367" y="261587"/>
                </a:cubicBezTo>
                <a:cubicBezTo>
                  <a:pt x="1613238" y="278821"/>
                  <a:pt x="1849082" y="253039"/>
                  <a:pt x="2050120" y="261587"/>
                </a:cubicBezTo>
                <a:cubicBezTo>
                  <a:pt x="2251158" y="270135"/>
                  <a:pt x="2437399" y="266752"/>
                  <a:pt x="2625917" y="261587"/>
                </a:cubicBezTo>
                <a:cubicBezTo>
                  <a:pt x="2814435" y="256422"/>
                  <a:pt x="3180878" y="281395"/>
                  <a:pt x="3329670" y="261587"/>
                </a:cubicBezTo>
                <a:cubicBezTo>
                  <a:pt x="3335518" y="235320"/>
                  <a:pt x="3330528" y="189148"/>
                  <a:pt x="3329670" y="130794"/>
                </a:cubicBezTo>
                <a:cubicBezTo>
                  <a:pt x="3340695" y="50916"/>
                  <a:pt x="3387258" y="2180"/>
                  <a:pt x="3460464" y="0"/>
                </a:cubicBezTo>
                <a:cubicBezTo>
                  <a:pt x="3534577" y="11714"/>
                  <a:pt x="3596674" y="58464"/>
                  <a:pt x="3591258" y="130794"/>
                </a:cubicBezTo>
                <a:cubicBezTo>
                  <a:pt x="3502108" y="1417573"/>
                  <a:pt x="3350936" y="2391941"/>
                  <a:pt x="3591257" y="3508472"/>
                </a:cubicBezTo>
                <a:cubicBezTo>
                  <a:pt x="3599102" y="3589948"/>
                  <a:pt x="3523695" y="3643017"/>
                  <a:pt x="3460463" y="3639266"/>
                </a:cubicBezTo>
                <a:cubicBezTo>
                  <a:pt x="3144712" y="3667189"/>
                  <a:pt x="3045067" y="3628193"/>
                  <a:pt x="2820688" y="3639266"/>
                </a:cubicBezTo>
                <a:cubicBezTo>
                  <a:pt x="2596310" y="3650339"/>
                  <a:pt x="2344941" y="3624402"/>
                  <a:pt x="2116935" y="3639266"/>
                </a:cubicBezTo>
                <a:cubicBezTo>
                  <a:pt x="1888929" y="3654130"/>
                  <a:pt x="1656583" y="3628150"/>
                  <a:pt x="1445171" y="3639266"/>
                </a:cubicBezTo>
                <a:cubicBezTo>
                  <a:pt x="1233759" y="3650382"/>
                  <a:pt x="1018877" y="3654678"/>
                  <a:pt x="837385" y="3639266"/>
                </a:cubicBezTo>
                <a:cubicBezTo>
                  <a:pt x="655893" y="3623854"/>
                  <a:pt x="522917" y="3667878"/>
                  <a:pt x="261587" y="3639266"/>
                </a:cubicBezTo>
                <a:cubicBezTo>
                  <a:pt x="261329" y="3672326"/>
                  <a:pt x="266844" y="3726001"/>
                  <a:pt x="261587" y="3770059"/>
                </a:cubicBezTo>
                <a:cubicBezTo>
                  <a:pt x="261605" y="3828422"/>
                  <a:pt x="195656" y="3888684"/>
                  <a:pt x="130793" y="3900853"/>
                </a:cubicBezTo>
                <a:cubicBezTo>
                  <a:pt x="66439" y="3903439"/>
                  <a:pt x="12548" y="3837582"/>
                  <a:pt x="-1" y="3770059"/>
                </a:cubicBezTo>
                <a:cubicBezTo>
                  <a:pt x="82918" y="2516537"/>
                  <a:pt x="-44165" y="1574492"/>
                  <a:pt x="0" y="392381"/>
                </a:cubicBezTo>
                <a:close/>
                <a:moveTo>
                  <a:pt x="3329670" y="261587"/>
                </a:moveTo>
                <a:cubicBezTo>
                  <a:pt x="3358352" y="262631"/>
                  <a:pt x="3406418" y="266586"/>
                  <a:pt x="3460463" y="261587"/>
                </a:cubicBezTo>
                <a:cubicBezTo>
                  <a:pt x="3536655" y="258390"/>
                  <a:pt x="3593421" y="205949"/>
                  <a:pt x="3591257" y="130793"/>
                </a:cubicBezTo>
                <a:moveTo>
                  <a:pt x="3460463" y="261587"/>
                </a:moveTo>
                <a:cubicBezTo>
                  <a:pt x="3458661" y="234602"/>
                  <a:pt x="3465386" y="172845"/>
                  <a:pt x="3460463" y="130794"/>
                </a:cubicBezTo>
                <a:cubicBezTo>
                  <a:pt x="3465201" y="167662"/>
                  <a:pt x="3430342" y="196461"/>
                  <a:pt x="3395066" y="196191"/>
                </a:cubicBezTo>
                <a:cubicBezTo>
                  <a:pt x="3351050" y="196326"/>
                  <a:pt x="3330741" y="166976"/>
                  <a:pt x="3329669" y="130794"/>
                </a:cubicBezTo>
                <a:moveTo>
                  <a:pt x="130794" y="523174"/>
                </a:moveTo>
                <a:cubicBezTo>
                  <a:pt x="125576" y="494160"/>
                  <a:pt x="136621" y="429468"/>
                  <a:pt x="130794" y="392381"/>
                </a:cubicBezTo>
                <a:cubicBezTo>
                  <a:pt x="128774" y="362380"/>
                  <a:pt x="159846" y="322433"/>
                  <a:pt x="196191" y="326984"/>
                </a:cubicBezTo>
                <a:cubicBezTo>
                  <a:pt x="230762" y="326765"/>
                  <a:pt x="259812" y="355208"/>
                  <a:pt x="261588" y="392381"/>
                </a:cubicBezTo>
                <a:cubicBezTo>
                  <a:pt x="254028" y="470719"/>
                  <a:pt x="200404" y="520175"/>
                  <a:pt x="130794" y="523175"/>
                </a:cubicBezTo>
                <a:cubicBezTo>
                  <a:pt x="61737" y="531394"/>
                  <a:pt x="5987" y="464486"/>
                  <a:pt x="0" y="392381"/>
                </a:cubicBezTo>
                <a:moveTo>
                  <a:pt x="261587" y="392381"/>
                </a:moveTo>
                <a:cubicBezTo>
                  <a:pt x="279856" y="706480"/>
                  <a:pt x="284916" y="852871"/>
                  <a:pt x="261587" y="1106696"/>
                </a:cubicBezTo>
                <a:cubicBezTo>
                  <a:pt x="238258" y="1360522"/>
                  <a:pt x="266555" y="1597338"/>
                  <a:pt x="261587" y="1756073"/>
                </a:cubicBezTo>
                <a:cubicBezTo>
                  <a:pt x="256619" y="1914808"/>
                  <a:pt x="246912" y="2222777"/>
                  <a:pt x="261587" y="2470387"/>
                </a:cubicBezTo>
                <a:cubicBezTo>
                  <a:pt x="276262" y="2717997"/>
                  <a:pt x="305080" y="3342966"/>
                  <a:pt x="261587" y="3639266"/>
                </a:cubicBezTo>
              </a:path>
              <a:path w="3591257" h="3900853" fill="none" stroke="0" extrusionOk="0">
                <a:moveTo>
                  <a:pt x="0" y="392381"/>
                </a:moveTo>
                <a:cubicBezTo>
                  <a:pt x="232" y="315943"/>
                  <a:pt x="49291" y="247819"/>
                  <a:pt x="130794" y="261587"/>
                </a:cubicBezTo>
                <a:cubicBezTo>
                  <a:pt x="258958" y="248030"/>
                  <a:pt x="576804" y="262383"/>
                  <a:pt x="738580" y="261587"/>
                </a:cubicBezTo>
                <a:cubicBezTo>
                  <a:pt x="900356" y="260791"/>
                  <a:pt x="1240723" y="231263"/>
                  <a:pt x="1410344" y="261587"/>
                </a:cubicBezTo>
                <a:cubicBezTo>
                  <a:pt x="1579965" y="291911"/>
                  <a:pt x="1752164" y="235662"/>
                  <a:pt x="1954153" y="261587"/>
                </a:cubicBezTo>
                <a:cubicBezTo>
                  <a:pt x="2156142" y="287512"/>
                  <a:pt x="2340217" y="237342"/>
                  <a:pt x="2497962" y="261587"/>
                </a:cubicBezTo>
                <a:cubicBezTo>
                  <a:pt x="2655707" y="285832"/>
                  <a:pt x="3115632" y="265895"/>
                  <a:pt x="3329670" y="261587"/>
                </a:cubicBezTo>
                <a:cubicBezTo>
                  <a:pt x="3328007" y="231644"/>
                  <a:pt x="3326794" y="188962"/>
                  <a:pt x="3329670" y="130794"/>
                </a:cubicBezTo>
                <a:cubicBezTo>
                  <a:pt x="3330600" y="61612"/>
                  <a:pt x="3392173" y="-3099"/>
                  <a:pt x="3460464" y="0"/>
                </a:cubicBezTo>
                <a:cubicBezTo>
                  <a:pt x="3539293" y="-603"/>
                  <a:pt x="3591493" y="56291"/>
                  <a:pt x="3591258" y="130794"/>
                </a:cubicBezTo>
                <a:cubicBezTo>
                  <a:pt x="3592199" y="1197367"/>
                  <a:pt x="3465836" y="2510682"/>
                  <a:pt x="3591257" y="3508472"/>
                </a:cubicBezTo>
                <a:cubicBezTo>
                  <a:pt x="3598912" y="3596447"/>
                  <a:pt x="3546382" y="3637247"/>
                  <a:pt x="3460463" y="3639266"/>
                </a:cubicBezTo>
                <a:cubicBezTo>
                  <a:pt x="3270032" y="3660058"/>
                  <a:pt x="3067406" y="3641648"/>
                  <a:pt x="2884665" y="3639266"/>
                </a:cubicBezTo>
                <a:cubicBezTo>
                  <a:pt x="2701924" y="3636884"/>
                  <a:pt x="2527982" y="3658597"/>
                  <a:pt x="2340856" y="3639266"/>
                </a:cubicBezTo>
                <a:cubicBezTo>
                  <a:pt x="2153730" y="3619935"/>
                  <a:pt x="1918989" y="3646590"/>
                  <a:pt x="1733070" y="3639266"/>
                </a:cubicBezTo>
                <a:cubicBezTo>
                  <a:pt x="1547151" y="3631942"/>
                  <a:pt x="1353759" y="3659579"/>
                  <a:pt x="1029317" y="3639266"/>
                </a:cubicBezTo>
                <a:cubicBezTo>
                  <a:pt x="704875" y="3618953"/>
                  <a:pt x="576549" y="3643439"/>
                  <a:pt x="261587" y="3639266"/>
                </a:cubicBezTo>
                <a:cubicBezTo>
                  <a:pt x="257659" y="3676537"/>
                  <a:pt x="265379" y="3737162"/>
                  <a:pt x="261587" y="3770059"/>
                </a:cubicBezTo>
                <a:cubicBezTo>
                  <a:pt x="263737" y="3841639"/>
                  <a:pt x="201147" y="3893310"/>
                  <a:pt x="130793" y="3900853"/>
                </a:cubicBezTo>
                <a:cubicBezTo>
                  <a:pt x="69612" y="3901765"/>
                  <a:pt x="743" y="3853172"/>
                  <a:pt x="-1" y="3770059"/>
                </a:cubicBezTo>
                <a:cubicBezTo>
                  <a:pt x="-216993" y="2625741"/>
                  <a:pt x="79117" y="1508316"/>
                  <a:pt x="0" y="392381"/>
                </a:cubicBezTo>
                <a:close/>
                <a:moveTo>
                  <a:pt x="3329670" y="261587"/>
                </a:moveTo>
                <a:cubicBezTo>
                  <a:pt x="3362108" y="255321"/>
                  <a:pt x="3401808" y="267194"/>
                  <a:pt x="3460463" y="261587"/>
                </a:cubicBezTo>
                <a:cubicBezTo>
                  <a:pt x="3526934" y="257618"/>
                  <a:pt x="3595645" y="203974"/>
                  <a:pt x="3591257" y="130793"/>
                </a:cubicBezTo>
                <a:moveTo>
                  <a:pt x="3460463" y="261587"/>
                </a:moveTo>
                <a:cubicBezTo>
                  <a:pt x="3458573" y="196893"/>
                  <a:pt x="3465350" y="162110"/>
                  <a:pt x="3460463" y="130794"/>
                </a:cubicBezTo>
                <a:cubicBezTo>
                  <a:pt x="3460717" y="170110"/>
                  <a:pt x="3427808" y="188664"/>
                  <a:pt x="3395066" y="196191"/>
                </a:cubicBezTo>
                <a:cubicBezTo>
                  <a:pt x="3360745" y="190894"/>
                  <a:pt x="3334039" y="170347"/>
                  <a:pt x="3329669" y="130794"/>
                </a:cubicBezTo>
                <a:moveTo>
                  <a:pt x="130794" y="523174"/>
                </a:moveTo>
                <a:cubicBezTo>
                  <a:pt x="130008" y="492154"/>
                  <a:pt x="133248" y="423825"/>
                  <a:pt x="130794" y="392381"/>
                </a:cubicBezTo>
                <a:cubicBezTo>
                  <a:pt x="129014" y="358214"/>
                  <a:pt x="162218" y="331082"/>
                  <a:pt x="196191" y="326984"/>
                </a:cubicBezTo>
                <a:cubicBezTo>
                  <a:pt x="231707" y="326404"/>
                  <a:pt x="268297" y="358291"/>
                  <a:pt x="261588" y="392381"/>
                </a:cubicBezTo>
                <a:cubicBezTo>
                  <a:pt x="262268" y="461146"/>
                  <a:pt x="203965" y="511933"/>
                  <a:pt x="130794" y="523175"/>
                </a:cubicBezTo>
                <a:cubicBezTo>
                  <a:pt x="67011" y="538207"/>
                  <a:pt x="-3399" y="447918"/>
                  <a:pt x="0" y="392381"/>
                </a:cubicBezTo>
                <a:moveTo>
                  <a:pt x="261587" y="392381"/>
                </a:moveTo>
                <a:cubicBezTo>
                  <a:pt x="238986" y="538141"/>
                  <a:pt x="252198" y="779610"/>
                  <a:pt x="261587" y="976820"/>
                </a:cubicBezTo>
                <a:cubicBezTo>
                  <a:pt x="270976" y="1174030"/>
                  <a:pt x="268237" y="1358269"/>
                  <a:pt x="261587" y="1658666"/>
                </a:cubicBezTo>
                <a:cubicBezTo>
                  <a:pt x="254937" y="1959063"/>
                  <a:pt x="253778" y="2146556"/>
                  <a:pt x="261587" y="2372981"/>
                </a:cubicBezTo>
                <a:cubicBezTo>
                  <a:pt x="269396" y="2599406"/>
                  <a:pt x="285906" y="2776784"/>
                  <a:pt x="261587" y="3054827"/>
                </a:cubicBezTo>
                <a:cubicBezTo>
                  <a:pt x="237268" y="3332870"/>
                  <a:pt x="290337" y="3432150"/>
                  <a:pt x="261587" y="3639266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​​​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Višestranački je Sabor prihvatio novi hrvatski Ustav 22. prosinca 1990. godine, uoči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Božića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se zato naziva i Božićnim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ustavom</a:t>
            </a: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5109A04B-8FBB-40F2-980F-F3001584F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536" y="1328811"/>
            <a:ext cx="7814821" cy="539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6921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2356646"/>
              </p:ext>
            </p:extLst>
          </p:nvPr>
        </p:nvGraphicFramePr>
        <p:xfrm>
          <a:off x="147686" y="1527143"/>
          <a:ext cx="11805502" cy="502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78079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4D39E6AD-CD77-4281-B8C1-C15341EE68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54384742"/>
              </p:ext>
            </p:extLst>
          </p:nvPr>
        </p:nvGraphicFramePr>
        <p:xfrm>
          <a:off x="1489435" y="1979629"/>
          <a:ext cx="8742575" cy="4374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7A731E8C-3AA8-4AB7-B3E9-7DEFBFA715B2}"/>
              </a:ext>
            </a:extLst>
          </p:cNvPr>
          <p:cNvSpPr/>
          <p:nvPr/>
        </p:nvSpPr>
        <p:spPr>
          <a:xfrm rot="20804425">
            <a:off x="886120" y="1800520"/>
            <a:ext cx="2667785" cy="820132"/>
          </a:xfrm>
          <a:custGeom>
            <a:avLst/>
            <a:gdLst>
              <a:gd name="connsiteX0" fmla="*/ 0 w 2667785"/>
              <a:gd name="connsiteY0" fmla="*/ 0 h 820132"/>
              <a:gd name="connsiteX1" fmla="*/ 480201 w 2667785"/>
              <a:gd name="connsiteY1" fmla="*/ 0 h 820132"/>
              <a:gd name="connsiteX2" fmla="*/ 960403 w 2667785"/>
              <a:gd name="connsiteY2" fmla="*/ 0 h 820132"/>
              <a:gd name="connsiteX3" fmla="*/ 1413926 w 2667785"/>
              <a:gd name="connsiteY3" fmla="*/ 0 h 820132"/>
              <a:gd name="connsiteX4" fmla="*/ 2000839 w 2667785"/>
              <a:gd name="connsiteY4" fmla="*/ 0 h 820132"/>
              <a:gd name="connsiteX5" fmla="*/ 2667785 w 2667785"/>
              <a:gd name="connsiteY5" fmla="*/ 0 h 820132"/>
              <a:gd name="connsiteX6" fmla="*/ 2667785 w 2667785"/>
              <a:gd name="connsiteY6" fmla="*/ 321217 h 820132"/>
              <a:gd name="connsiteX7" fmla="*/ 2667785 w 2667785"/>
              <a:gd name="connsiteY7" fmla="*/ 683441 h 820132"/>
              <a:gd name="connsiteX8" fmla="*/ 2531094 w 2667785"/>
              <a:gd name="connsiteY8" fmla="*/ 820132 h 820132"/>
              <a:gd name="connsiteX9" fmla="*/ 1974253 w 2667785"/>
              <a:gd name="connsiteY9" fmla="*/ 820132 h 820132"/>
              <a:gd name="connsiteX10" fmla="*/ 1518656 w 2667785"/>
              <a:gd name="connsiteY10" fmla="*/ 820132 h 820132"/>
              <a:gd name="connsiteX11" fmla="*/ 1088370 w 2667785"/>
              <a:gd name="connsiteY11" fmla="*/ 820132 h 820132"/>
              <a:gd name="connsiteX12" fmla="*/ 582152 w 2667785"/>
              <a:gd name="connsiteY12" fmla="*/ 820132 h 820132"/>
              <a:gd name="connsiteX13" fmla="*/ 0 w 2667785"/>
              <a:gd name="connsiteY13" fmla="*/ 820132 h 820132"/>
              <a:gd name="connsiteX14" fmla="*/ 0 w 2667785"/>
              <a:gd name="connsiteY14" fmla="*/ 401865 h 820132"/>
              <a:gd name="connsiteX15" fmla="*/ 0 w 2667785"/>
              <a:gd name="connsiteY15" fmla="*/ 0 h 820132"/>
              <a:gd name="connsiteX0" fmla="*/ 2531094 w 2667785"/>
              <a:gd name="connsiteY0" fmla="*/ 820132 h 820132"/>
              <a:gd name="connsiteX1" fmla="*/ 2558432 w 2667785"/>
              <a:gd name="connsiteY1" fmla="*/ 710779 h 820132"/>
              <a:gd name="connsiteX2" fmla="*/ 2667785 w 2667785"/>
              <a:gd name="connsiteY2" fmla="*/ 683441 h 820132"/>
              <a:gd name="connsiteX3" fmla="*/ 2531094 w 2667785"/>
              <a:gd name="connsiteY3" fmla="*/ 820132 h 820132"/>
              <a:gd name="connsiteX0" fmla="*/ 2531094 w 2667785"/>
              <a:gd name="connsiteY0" fmla="*/ 820132 h 820132"/>
              <a:gd name="connsiteX1" fmla="*/ 2558432 w 2667785"/>
              <a:gd name="connsiteY1" fmla="*/ 710779 h 820132"/>
              <a:gd name="connsiteX2" fmla="*/ 2667785 w 2667785"/>
              <a:gd name="connsiteY2" fmla="*/ 683441 h 820132"/>
              <a:gd name="connsiteX3" fmla="*/ 2531094 w 2667785"/>
              <a:gd name="connsiteY3" fmla="*/ 820132 h 820132"/>
              <a:gd name="connsiteX4" fmla="*/ 1974253 w 2667785"/>
              <a:gd name="connsiteY4" fmla="*/ 820132 h 820132"/>
              <a:gd name="connsiteX5" fmla="*/ 1442724 w 2667785"/>
              <a:gd name="connsiteY5" fmla="*/ 820132 h 820132"/>
              <a:gd name="connsiteX6" fmla="*/ 987127 w 2667785"/>
              <a:gd name="connsiteY6" fmla="*/ 820132 h 820132"/>
              <a:gd name="connsiteX7" fmla="*/ 506219 w 2667785"/>
              <a:gd name="connsiteY7" fmla="*/ 820132 h 820132"/>
              <a:gd name="connsiteX8" fmla="*/ 0 w 2667785"/>
              <a:gd name="connsiteY8" fmla="*/ 820132 h 820132"/>
              <a:gd name="connsiteX9" fmla="*/ 0 w 2667785"/>
              <a:gd name="connsiteY9" fmla="*/ 426469 h 820132"/>
              <a:gd name="connsiteX10" fmla="*/ 0 w 2667785"/>
              <a:gd name="connsiteY10" fmla="*/ 0 h 820132"/>
              <a:gd name="connsiteX11" fmla="*/ 586913 w 2667785"/>
              <a:gd name="connsiteY11" fmla="*/ 0 h 820132"/>
              <a:gd name="connsiteX12" fmla="*/ 1120470 w 2667785"/>
              <a:gd name="connsiteY12" fmla="*/ 0 h 820132"/>
              <a:gd name="connsiteX13" fmla="*/ 1600671 w 2667785"/>
              <a:gd name="connsiteY13" fmla="*/ 0 h 820132"/>
              <a:gd name="connsiteX14" fmla="*/ 2080872 w 2667785"/>
              <a:gd name="connsiteY14" fmla="*/ 0 h 820132"/>
              <a:gd name="connsiteX15" fmla="*/ 2667785 w 2667785"/>
              <a:gd name="connsiteY15" fmla="*/ 0 h 820132"/>
              <a:gd name="connsiteX16" fmla="*/ 2667785 w 2667785"/>
              <a:gd name="connsiteY16" fmla="*/ 355389 h 820132"/>
              <a:gd name="connsiteX17" fmla="*/ 2667785 w 2667785"/>
              <a:gd name="connsiteY17" fmla="*/ 683441 h 82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67785" h="820132" stroke="0" extrusionOk="0">
                <a:moveTo>
                  <a:pt x="0" y="0"/>
                </a:moveTo>
                <a:cubicBezTo>
                  <a:pt x="185368" y="-21480"/>
                  <a:pt x="355814" y="52530"/>
                  <a:pt x="480201" y="0"/>
                </a:cubicBezTo>
                <a:cubicBezTo>
                  <a:pt x="604588" y="-52530"/>
                  <a:pt x="722430" y="28609"/>
                  <a:pt x="960403" y="0"/>
                </a:cubicBezTo>
                <a:cubicBezTo>
                  <a:pt x="1198376" y="-28609"/>
                  <a:pt x="1309645" y="34307"/>
                  <a:pt x="1413926" y="0"/>
                </a:cubicBezTo>
                <a:cubicBezTo>
                  <a:pt x="1518207" y="-34307"/>
                  <a:pt x="1825186" y="6671"/>
                  <a:pt x="2000839" y="0"/>
                </a:cubicBezTo>
                <a:cubicBezTo>
                  <a:pt x="2176492" y="-6671"/>
                  <a:pt x="2373490" y="75223"/>
                  <a:pt x="2667785" y="0"/>
                </a:cubicBezTo>
                <a:cubicBezTo>
                  <a:pt x="2692299" y="93821"/>
                  <a:pt x="2643199" y="174442"/>
                  <a:pt x="2667785" y="321217"/>
                </a:cubicBezTo>
                <a:cubicBezTo>
                  <a:pt x="2692371" y="467992"/>
                  <a:pt x="2662573" y="534014"/>
                  <a:pt x="2667785" y="683441"/>
                </a:cubicBezTo>
                <a:cubicBezTo>
                  <a:pt x="2635844" y="739507"/>
                  <a:pt x="2566130" y="782080"/>
                  <a:pt x="2531094" y="820132"/>
                </a:cubicBezTo>
                <a:cubicBezTo>
                  <a:pt x="2377820" y="885727"/>
                  <a:pt x="2169076" y="764288"/>
                  <a:pt x="1974253" y="820132"/>
                </a:cubicBezTo>
                <a:cubicBezTo>
                  <a:pt x="1779430" y="875976"/>
                  <a:pt x="1669924" y="785400"/>
                  <a:pt x="1518656" y="820132"/>
                </a:cubicBezTo>
                <a:cubicBezTo>
                  <a:pt x="1367388" y="854864"/>
                  <a:pt x="1262033" y="771914"/>
                  <a:pt x="1088370" y="820132"/>
                </a:cubicBezTo>
                <a:cubicBezTo>
                  <a:pt x="914707" y="868350"/>
                  <a:pt x="764716" y="809504"/>
                  <a:pt x="582152" y="820132"/>
                </a:cubicBezTo>
                <a:cubicBezTo>
                  <a:pt x="399588" y="830760"/>
                  <a:pt x="179923" y="770900"/>
                  <a:pt x="0" y="820132"/>
                </a:cubicBezTo>
                <a:cubicBezTo>
                  <a:pt x="-46861" y="647762"/>
                  <a:pt x="22178" y="517758"/>
                  <a:pt x="0" y="401865"/>
                </a:cubicBezTo>
                <a:cubicBezTo>
                  <a:pt x="-22178" y="285972"/>
                  <a:pt x="39919" y="82711"/>
                  <a:pt x="0" y="0"/>
                </a:cubicBezTo>
                <a:close/>
              </a:path>
              <a:path w="2667785" h="820132" fill="darkenLess" stroke="0" extrusionOk="0">
                <a:moveTo>
                  <a:pt x="2531094" y="820132"/>
                </a:moveTo>
                <a:cubicBezTo>
                  <a:pt x="2531928" y="780733"/>
                  <a:pt x="2552532" y="760568"/>
                  <a:pt x="2558432" y="710779"/>
                </a:cubicBezTo>
                <a:cubicBezTo>
                  <a:pt x="2607008" y="690186"/>
                  <a:pt x="2619340" y="702377"/>
                  <a:pt x="2667785" y="683441"/>
                </a:cubicBezTo>
                <a:cubicBezTo>
                  <a:pt x="2626307" y="740757"/>
                  <a:pt x="2565512" y="769951"/>
                  <a:pt x="2531094" y="820132"/>
                </a:cubicBezTo>
                <a:close/>
              </a:path>
              <a:path w="2667785" h="820132" fill="none" extrusionOk="0">
                <a:moveTo>
                  <a:pt x="2531094" y="820132"/>
                </a:moveTo>
                <a:cubicBezTo>
                  <a:pt x="2529408" y="792725"/>
                  <a:pt x="2557011" y="742121"/>
                  <a:pt x="2558432" y="710779"/>
                </a:cubicBezTo>
                <a:cubicBezTo>
                  <a:pt x="2602272" y="686204"/>
                  <a:pt x="2623726" y="697520"/>
                  <a:pt x="2667785" y="683441"/>
                </a:cubicBezTo>
                <a:cubicBezTo>
                  <a:pt x="2613191" y="752291"/>
                  <a:pt x="2570242" y="752429"/>
                  <a:pt x="2531094" y="820132"/>
                </a:cubicBezTo>
                <a:cubicBezTo>
                  <a:pt x="2310277" y="876569"/>
                  <a:pt x="2162392" y="754017"/>
                  <a:pt x="1974253" y="820132"/>
                </a:cubicBezTo>
                <a:cubicBezTo>
                  <a:pt x="1786114" y="886247"/>
                  <a:pt x="1615050" y="776896"/>
                  <a:pt x="1442724" y="820132"/>
                </a:cubicBezTo>
                <a:cubicBezTo>
                  <a:pt x="1270398" y="863368"/>
                  <a:pt x="1133835" y="799339"/>
                  <a:pt x="987127" y="820132"/>
                </a:cubicBezTo>
                <a:cubicBezTo>
                  <a:pt x="840419" y="840925"/>
                  <a:pt x="739491" y="811759"/>
                  <a:pt x="506219" y="820132"/>
                </a:cubicBezTo>
                <a:cubicBezTo>
                  <a:pt x="272947" y="828505"/>
                  <a:pt x="146416" y="794834"/>
                  <a:pt x="0" y="820132"/>
                </a:cubicBezTo>
                <a:cubicBezTo>
                  <a:pt x="-13511" y="656303"/>
                  <a:pt x="37383" y="544179"/>
                  <a:pt x="0" y="426469"/>
                </a:cubicBezTo>
                <a:cubicBezTo>
                  <a:pt x="-37383" y="308759"/>
                  <a:pt x="20223" y="139638"/>
                  <a:pt x="0" y="0"/>
                </a:cubicBezTo>
                <a:cubicBezTo>
                  <a:pt x="140785" y="-38914"/>
                  <a:pt x="310260" y="19900"/>
                  <a:pt x="586913" y="0"/>
                </a:cubicBezTo>
                <a:cubicBezTo>
                  <a:pt x="863566" y="-19900"/>
                  <a:pt x="864105" y="7704"/>
                  <a:pt x="1120470" y="0"/>
                </a:cubicBezTo>
                <a:cubicBezTo>
                  <a:pt x="1376835" y="-7704"/>
                  <a:pt x="1453360" y="13166"/>
                  <a:pt x="1600671" y="0"/>
                </a:cubicBezTo>
                <a:cubicBezTo>
                  <a:pt x="1747982" y="-13166"/>
                  <a:pt x="1859611" y="27744"/>
                  <a:pt x="2080872" y="0"/>
                </a:cubicBezTo>
                <a:cubicBezTo>
                  <a:pt x="2302133" y="-27744"/>
                  <a:pt x="2427518" y="65641"/>
                  <a:pt x="2667785" y="0"/>
                </a:cubicBezTo>
                <a:cubicBezTo>
                  <a:pt x="2700401" y="137961"/>
                  <a:pt x="2665976" y="247659"/>
                  <a:pt x="2667785" y="355389"/>
                </a:cubicBezTo>
                <a:cubicBezTo>
                  <a:pt x="2669594" y="463119"/>
                  <a:pt x="2654928" y="520724"/>
                  <a:pt x="2667785" y="683441"/>
                </a:cubicBezTo>
              </a:path>
              <a:path w="2667785" h="820132" fill="none" stroke="0" extrusionOk="0">
                <a:moveTo>
                  <a:pt x="2531094" y="820132"/>
                </a:moveTo>
                <a:cubicBezTo>
                  <a:pt x="2535237" y="791906"/>
                  <a:pt x="2559437" y="758462"/>
                  <a:pt x="2558432" y="710779"/>
                </a:cubicBezTo>
                <a:cubicBezTo>
                  <a:pt x="2602196" y="690449"/>
                  <a:pt x="2624014" y="694768"/>
                  <a:pt x="2667785" y="683441"/>
                </a:cubicBezTo>
                <a:cubicBezTo>
                  <a:pt x="2615386" y="755847"/>
                  <a:pt x="2592397" y="746379"/>
                  <a:pt x="2531094" y="820132"/>
                </a:cubicBezTo>
                <a:cubicBezTo>
                  <a:pt x="2314386" y="831974"/>
                  <a:pt x="2253412" y="782565"/>
                  <a:pt x="2075497" y="820132"/>
                </a:cubicBezTo>
                <a:cubicBezTo>
                  <a:pt x="1897582" y="857699"/>
                  <a:pt x="1821017" y="790193"/>
                  <a:pt x="1645211" y="820132"/>
                </a:cubicBezTo>
                <a:cubicBezTo>
                  <a:pt x="1469405" y="850071"/>
                  <a:pt x="1283909" y="793348"/>
                  <a:pt x="1138992" y="820132"/>
                </a:cubicBezTo>
                <a:cubicBezTo>
                  <a:pt x="994075" y="846916"/>
                  <a:pt x="869458" y="801416"/>
                  <a:pt x="607463" y="820132"/>
                </a:cubicBezTo>
                <a:cubicBezTo>
                  <a:pt x="345468" y="838848"/>
                  <a:pt x="253613" y="755160"/>
                  <a:pt x="0" y="820132"/>
                </a:cubicBezTo>
                <a:cubicBezTo>
                  <a:pt x="-41357" y="696919"/>
                  <a:pt x="3415" y="574257"/>
                  <a:pt x="0" y="401865"/>
                </a:cubicBezTo>
                <a:cubicBezTo>
                  <a:pt x="-3415" y="229473"/>
                  <a:pt x="30749" y="105675"/>
                  <a:pt x="0" y="0"/>
                </a:cubicBezTo>
                <a:cubicBezTo>
                  <a:pt x="129167" y="-62035"/>
                  <a:pt x="342115" y="20329"/>
                  <a:pt x="586913" y="0"/>
                </a:cubicBezTo>
                <a:cubicBezTo>
                  <a:pt x="831711" y="-20329"/>
                  <a:pt x="950088" y="19660"/>
                  <a:pt x="1120470" y="0"/>
                </a:cubicBezTo>
                <a:cubicBezTo>
                  <a:pt x="1290852" y="-19660"/>
                  <a:pt x="1399397" y="48999"/>
                  <a:pt x="1654027" y="0"/>
                </a:cubicBezTo>
                <a:cubicBezTo>
                  <a:pt x="1908657" y="-48999"/>
                  <a:pt x="2025144" y="13747"/>
                  <a:pt x="2160906" y="0"/>
                </a:cubicBezTo>
                <a:cubicBezTo>
                  <a:pt x="2296668" y="-13747"/>
                  <a:pt x="2443534" y="28312"/>
                  <a:pt x="2667785" y="0"/>
                </a:cubicBezTo>
                <a:cubicBezTo>
                  <a:pt x="2708322" y="112289"/>
                  <a:pt x="2647666" y="253322"/>
                  <a:pt x="2667785" y="341721"/>
                </a:cubicBezTo>
                <a:cubicBezTo>
                  <a:pt x="2687904" y="430120"/>
                  <a:pt x="2660306" y="603800"/>
                  <a:pt x="2667785" y="683441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2969664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Hrvatska strana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B0C355E1-C5F8-4310-AAFA-FE5D175C5332}"/>
              </a:ext>
            </a:extLst>
          </p:cNvPr>
          <p:cNvSpPr/>
          <p:nvPr/>
        </p:nvSpPr>
        <p:spPr>
          <a:xfrm rot="798133">
            <a:off x="7976217" y="1839123"/>
            <a:ext cx="2667785" cy="820132"/>
          </a:xfrm>
          <a:custGeom>
            <a:avLst/>
            <a:gdLst>
              <a:gd name="connsiteX0" fmla="*/ 0 w 2667785"/>
              <a:gd name="connsiteY0" fmla="*/ 0 h 820132"/>
              <a:gd name="connsiteX1" fmla="*/ 480201 w 2667785"/>
              <a:gd name="connsiteY1" fmla="*/ 0 h 820132"/>
              <a:gd name="connsiteX2" fmla="*/ 960403 w 2667785"/>
              <a:gd name="connsiteY2" fmla="*/ 0 h 820132"/>
              <a:gd name="connsiteX3" fmla="*/ 1413926 w 2667785"/>
              <a:gd name="connsiteY3" fmla="*/ 0 h 820132"/>
              <a:gd name="connsiteX4" fmla="*/ 2000839 w 2667785"/>
              <a:gd name="connsiteY4" fmla="*/ 0 h 820132"/>
              <a:gd name="connsiteX5" fmla="*/ 2667785 w 2667785"/>
              <a:gd name="connsiteY5" fmla="*/ 0 h 820132"/>
              <a:gd name="connsiteX6" fmla="*/ 2667785 w 2667785"/>
              <a:gd name="connsiteY6" fmla="*/ 321217 h 820132"/>
              <a:gd name="connsiteX7" fmla="*/ 2667785 w 2667785"/>
              <a:gd name="connsiteY7" fmla="*/ 683441 h 820132"/>
              <a:gd name="connsiteX8" fmla="*/ 2531094 w 2667785"/>
              <a:gd name="connsiteY8" fmla="*/ 820132 h 820132"/>
              <a:gd name="connsiteX9" fmla="*/ 1974253 w 2667785"/>
              <a:gd name="connsiteY9" fmla="*/ 820132 h 820132"/>
              <a:gd name="connsiteX10" fmla="*/ 1518656 w 2667785"/>
              <a:gd name="connsiteY10" fmla="*/ 820132 h 820132"/>
              <a:gd name="connsiteX11" fmla="*/ 1088370 w 2667785"/>
              <a:gd name="connsiteY11" fmla="*/ 820132 h 820132"/>
              <a:gd name="connsiteX12" fmla="*/ 582152 w 2667785"/>
              <a:gd name="connsiteY12" fmla="*/ 820132 h 820132"/>
              <a:gd name="connsiteX13" fmla="*/ 0 w 2667785"/>
              <a:gd name="connsiteY13" fmla="*/ 820132 h 820132"/>
              <a:gd name="connsiteX14" fmla="*/ 0 w 2667785"/>
              <a:gd name="connsiteY14" fmla="*/ 401865 h 820132"/>
              <a:gd name="connsiteX15" fmla="*/ 0 w 2667785"/>
              <a:gd name="connsiteY15" fmla="*/ 0 h 820132"/>
              <a:gd name="connsiteX0" fmla="*/ 2531094 w 2667785"/>
              <a:gd name="connsiteY0" fmla="*/ 820132 h 820132"/>
              <a:gd name="connsiteX1" fmla="*/ 2558432 w 2667785"/>
              <a:gd name="connsiteY1" fmla="*/ 710779 h 820132"/>
              <a:gd name="connsiteX2" fmla="*/ 2667785 w 2667785"/>
              <a:gd name="connsiteY2" fmla="*/ 683441 h 820132"/>
              <a:gd name="connsiteX3" fmla="*/ 2531094 w 2667785"/>
              <a:gd name="connsiteY3" fmla="*/ 820132 h 820132"/>
              <a:gd name="connsiteX0" fmla="*/ 2531094 w 2667785"/>
              <a:gd name="connsiteY0" fmla="*/ 820132 h 820132"/>
              <a:gd name="connsiteX1" fmla="*/ 2558432 w 2667785"/>
              <a:gd name="connsiteY1" fmla="*/ 710779 h 820132"/>
              <a:gd name="connsiteX2" fmla="*/ 2667785 w 2667785"/>
              <a:gd name="connsiteY2" fmla="*/ 683441 h 820132"/>
              <a:gd name="connsiteX3" fmla="*/ 2531094 w 2667785"/>
              <a:gd name="connsiteY3" fmla="*/ 820132 h 820132"/>
              <a:gd name="connsiteX4" fmla="*/ 1974253 w 2667785"/>
              <a:gd name="connsiteY4" fmla="*/ 820132 h 820132"/>
              <a:gd name="connsiteX5" fmla="*/ 1442724 w 2667785"/>
              <a:gd name="connsiteY5" fmla="*/ 820132 h 820132"/>
              <a:gd name="connsiteX6" fmla="*/ 987127 w 2667785"/>
              <a:gd name="connsiteY6" fmla="*/ 820132 h 820132"/>
              <a:gd name="connsiteX7" fmla="*/ 506219 w 2667785"/>
              <a:gd name="connsiteY7" fmla="*/ 820132 h 820132"/>
              <a:gd name="connsiteX8" fmla="*/ 0 w 2667785"/>
              <a:gd name="connsiteY8" fmla="*/ 820132 h 820132"/>
              <a:gd name="connsiteX9" fmla="*/ 0 w 2667785"/>
              <a:gd name="connsiteY9" fmla="*/ 426469 h 820132"/>
              <a:gd name="connsiteX10" fmla="*/ 0 w 2667785"/>
              <a:gd name="connsiteY10" fmla="*/ 0 h 820132"/>
              <a:gd name="connsiteX11" fmla="*/ 586913 w 2667785"/>
              <a:gd name="connsiteY11" fmla="*/ 0 h 820132"/>
              <a:gd name="connsiteX12" fmla="*/ 1120470 w 2667785"/>
              <a:gd name="connsiteY12" fmla="*/ 0 h 820132"/>
              <a:gd name="connsiteX13" fmla="*/ 1600671 w 2667785"/>
              <a:gd name="connsiteY13" fmla="*/ 0 h 820132"/>
              <a:gd name="connsiteX14" fmla="*/ 2080872 w 2667785"/>
              <a:gd name="connsiteY14" fmla="*/ 0 h 820132"/>
              <a:gd name="connsiteX15" fmla="*/ 2667785 w 2667785"/>
              <a:gd name="connsiteY15" fmla="*/ 0 h 820132"/>
              <a:gd name="connsiteX16" fmla="*/ 2667785 w 2667785"/>
              <a:gd name="connsiteY16" fmla="*/ 355389 h 820132"/>
              <a:gd name="connsiteX17" fmla="*/ 2667785 w 2667785"/>
              <a:gd name="connsiteY17" fmla="*/ 683441 h 82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67785" h="820132" stroke="0" extrusionOk="0">
                <a:moveTo>
                  <a:pt x="0" y="0"/>
                </a:moveTo>
                <a:cubicBezTo>
                  <a:pt x="185368" y="-21480"/>
                  <a:pt x="355814" y="52530"/>
                  <a:pt x="480201" y="0"/>
                </a:cubicBezTo>
                <a:cubicBezTo>
                  <a:pt x="604588" y="-52530"/>
                  <a:pt x="722430" y="28609"/>
                  <a:pt x="960403" y="0"/>
                </a:cubicBezTo>
                <a:cubicBezTo>
                  <a:pt x="1198376" y="-28609"/>
                  <a:pt x="1309645" y="34307"/>
                  <a:pt x="1413926" y="0"/>
                </a:cubicBezTo>
                <a:cubicBezTo>
                  <a:pt x="1518207" y="-34307"/>
                  <a:pt x="1825186" y="6671"/>
                  <a:pt x="2000839" y="0"/>
                </a:cubicBezTo>
                <a:cubicBezTo>
                  <a:pt x="2176492" y="-6671"/>
                  <a:pt x="2373490" y="75223"/>
                  <a:pt x="2667785" y="0"/>
                </a:cubicBezTo>
                <a:cubicBezTo>
                  <a:pt x="2692299" y="93821"/>
                  <a:pt x="2643199" y="174442"/>
                  <a:pt x="2667785" y="321217"/>
                </a:cubicBezTo>
                <a:cubicBezTo>
                  <a:pt x="2692371" y="467992"/>
                  <a:pt x="2662573" y="534014"/>
                  <a:pt x="2667785" y="683441"/>
                </a:cubicBezTo>
                <a:cubicBezTo>
                  <a:pt x="2635844" y="739507"/>
                  <a:pt x="2566130" y="782080"/>
                  <a:pt x="2531094" y="820132"/>
                </a:cubicBezTo>
                <a:cubicBezTo>
                  <a:pt x="2377820" y="885727"/>
                  <a:pt x="2169076" y="764288"/>
                  <a:pt x="1974253" y="820132"/>
                </a:cubicBezTo>
                <a:cubicBezTo>
                  <a:pt x="1779430" y="875976"/>
                  <a:pt x="1669924" y="785400"/>
                  <a:pt x="1518656" y="820132"/>
                </a:cubicBezTo>
                <a:cubicBezTo>
                  <a:pt x="1367388" y="854864"/>
                  <a:pt x="1262033" y="771914"/>
                  <a:pt x="1088370" y="820132"/>
                </a:cubicBezTo>
                <a:cubicBezTo>
                  <a:pt x="914707" y="868350"/>
                  <a:pt x="764716" y="809504"/>
                  <a:pt x="582152" y="820132"/>
                </a:cubicBezTo>
                <a:cubicBezTo>
                  <a:pt x="399588" y="830760"/>
                  <a:pt x="179923" y="770900"/>
                  <a:pt x="0" y="820132"/>
                </a:cubicBezTo>
                <a:cubicBezTo>
                  <a:pt x="-46861" y="647762"/>
                  <a:pt x="22178" y="517758"/>
                  <a:pt x="0" y="401865"/>
                </a:cubicBezTo>
                <a:cubicBezTo>
                  <a:pt x="-22178" y="285972"/>
                  <a:pt x="39919" y="82711"/>
                  <a:pt x="0" y="0"/>
                </a:cubicBezTo>
                <a:close/>
              </a:path>
              <a:path w="2667785" h="820132" fill="darkenLess" stroke="0" extrusionOk="0">
                <a:moveTo>
                  <a:pt x="2531094" y="820132"/>
                </a:moveTo>
                <a:cubicBezTo>
                  <a:pt x="2531928" y="780733"/>
                  <a:pt x="2552532" y="760568"/>
                  <a:pt x="2558432" y="710779"/>
                </a:cubicBezTo>
                <a:cubicBezTo>
                  <a:pt x="2607008" y="690186"/>
                  <a:pt x="2619340" y="702377"/>
                  <a:pt x="2667785" y="683441"/>
                </a:cubicBezTo>
                <a:cubicBezTo>
                  <a:pt x="2626307" y="740757"/>
                  <a:pt x="2565512" y="769951"/>
                  <a:pt x="2531094" y="820132"/>
                </a:cubicBezTo>
                <a:close/>
              </a:path>
              <a:path w="2667785" h="820132" fill="none" extrusionOk="0">
                <a:moveTo>
                  <a:pt x="2531094" y="820132"/>
                </a:moveTo>
                <a:cubicBezTo>
                  <a:pt x="2529408" y="792725"/>
                  <a:pt x="2557011" y="742121"/>
                  <a:pt x="2558432" y="710779"/>
                </a:cubicBezTo>
                <a:cubicBezTo>
                  <a:pt x="2602272" y="686204"/>
                  <a:pt x="2623726" y="697520"/>
                  <a:pt x="2667785" y="683441"/>
                </a:cubicBezTo>
                <a:cubicBezTo>
                  <a:pt x="2613191" y="752291"/>
                  <a:pt x="2570242" y="752429"/>
                  <a:pt x="2531094" y="820132"/>
                </a:cubicBezTo>
                <a:cubicBezTo>
                  <a:pt x="2310277" y="876569"/>
                  <a:pt x="2162392" y="754017"/>
                  <a:pt x="1974253" y="820132"/>
                </a:cubicBezTo>
                <a:cubicBezTo>
                  <a:pt x="1786114" y="886247"/>
                  <a:pt x="1615050" y="776896"/>
                  <a:pt x="1442724" y="820132"/>
                </a:cubicBezTo>
                <a:cubicBezTo>
                  <a:pt x="1270398" y="863368"/>
                  <a:pt x="1133835" y="799339"/>
                  <a:pt x="987127" y="820132"/>
                </a:cubicBezTo>
                <a:cubicBezTo>
                  <a:pt x="840419" y="840925"/>
                  <a:pt x="739491" y="811759"/>
                  <a:pt x="506219" y="820132"/>
                </a:cubicBezTo>
                <a:cubicBezTo>
                  <a:pt x="272947" y="828505"/>
                  <a:pt x="146416" y="794834"/>
                  <a:pt x="0" y="820132"/>
                </a:cubicBezTo>
                <a:cubicBezTo>
                  <a:pt x="-13511" y="656303"/>
                  <a:pt x="37383" y="544179"/>
                  <a:pt x="0" y="426469"/>
                </a:cubicBezTo>
                <a:cubicBezTo>
                  <a:pt x="-37383" y="308759"/>
                  <a:pt x="20223" y="139638"/>
                  <a:pt x="0" y="0"/>
                </a:cubicBezTo>
                <a:cubicBezTo>
                  <a:pt x="140785" y="-38914"/>
                  <a:pt x="310260" y="19900"/>
                  <a:pt x="586913" y="0"/>
                </a:cubicBezTo>
                <a:cubicBezTo>
                  <a:pt x="863566" y="-19900"/>
                  <a:pt x="864105" y="7704"/>
                  <a:pt x="1120470" y="0"/>
                </a:cubicBezTo>
                <a:cubicBezTo>
                  <a:pt x="1376835" y="-7704"/>
                  <a:pt x="1453360" y="13166"/>
                  <a:pt x="1600671" y="0"/>
                </a:cubicBezTo>
                <a:cubicBezTo>
                  <a:pt x="1747982" y="-13166"/>
                  <a:pt x="1859611" y="27744"/>
                  <a:pt x="2080872" y="0"/>
                </a:cubicBezTo>
                <a:cubicBezTo>
                  <a:pt x="2302133" y="-27744"/>
                  <a:pt x="2427518" y="65641"/>
                  <a:pt x="2667785" y="0"/>
                </a:cubicBezTo>
                <a:cubicBezTo>
                  <a:pt x="2700401" y="137961"/>
                  <a:pt x="2665976" y="247659"/>
                  <a:pt x="2667785" y="355389"/>
                </a:cubicBezTo>
                <a:cubicBezTo>
                  <a:pt x="2669594" y="463119"/>
                  <a:pt x="2654928" y="520724"/>
                  <a:pt x="2667785" y="683441"/>
                </a:cubicBezTo>
              </a:path>
              <a:path w="2667785" h="820132" fill="none" stroke="0" extrusionOk="0">
                <a:moveTo>
                  <a:pt x="2531094" y="820132"/>
                </a:moveTo>
                <a:cubicBezTo>
                  <a:pt x="2535237" y="791906"/>
                  <a:pt x="2559437" y="758462"/>
                  <a:pt x="2558432" y="710779"/>
                </a:cubicBezTo>
                <a:cubicBezTo>
                  <a:pt x="2602196" y="690449"/>
                  <a:pt x="2624014" y="694768"/>
                  <a:pt x="2667785" y="683441"/>
                </a:cubicBezTo>
                <a:cubicBezTo>
                  <a:pt x="2615386" y="755847"/>
                  <a:pt x="2592397" y="746379"/>
                  <a:pt x="2531094" y="820132"/>
                </a:cubicBezTo>
                <a:cubicBezTo>
                  <a:pt x="2314386" y="831974"/>
                  <a:pt x="2253412" y="782565"/>
                  <a:pt x="2075497" y="820132"/>
                </a:cubicBezTo>
                <a:cubicBezTo>
                  <a:pt x="1897582" y="857699"/>
                  <a:pt x="1821017" y="790193"/>
                  <a:pt x="1645211" y="820132"/>
                </a:cubicBezTo>
                <a:cubicBezTo>
                  <a:pt x="1469405" y="850071"/>
                  <a:pt x="1283909" y="793348"/>
                  <a:pt x="1138992" y="820132"/>
                </a:cubicBezTo>
                <a:cubicBezTo>
                  <a:pt x="994075" y="846916"/>
                  <a:pt x="869458" y="801416"/>
                  <a:pt x="607463" y="820132"/>
                </a:cubicBezTo>
                <a:cubicBezTo>
                  <a:pt x="345468" y="838848"/>
                  <a:pt x="253613" y="755160"/>
                  <a:pt x="0" y="820132"/>
                </a:cubicBezTo>
                <a:cubicBezTo>
                  <a:pt x="-41357" y="696919"/>
                  <a:pt x="3415" y="574257"/>
                  <a:pt x="0" y="401865"/>
                </a:cubicBezTo>
                <a:cubicBezTo>
                  <a:pt x="-3415" y="229473"/>
                  <a:pt x="30749" y="105675"/>
                  <a:pt x="0" y="0"/>
                </a:cubicBezTo>
                <a:cubicBezTo>
                  <a:pt x="129167" y="-62035"/>
                  <a:pt x="342115" y="20329"/>
                  <a:pt x="586913" y="0"/>
                </a:cubicBezTo>
                <a:cubicBezTo>
                  <a:pt x="831711" y="-20329"/>
                  <a:pt x="950088" y="19660"/>
                  <a:pt x="1120470" y="0"/>
                </a:cubicBezTo>
                <a:cubicBezTo>
                  <a:pt x="1290852" y="-19660"/>
                  <a:pt x="1399397" y="48999"/>
                  <a:pt x="1654027" y="0"/>
                </a:cubicBezTo>
                <a:cubicBezTo>
                  <a:pt x="1908657" y="-48999"/>
                  <a:pt x="2025144" y="13747"/>
                  <a:pt x="2160906" y="0"/>
                </a:cubicBezTo>
                <a:cubicBezTo>
                  <a:pt x="2296668" y="-13747"/>
                  <a:pt x="2443534" y="28312"/>
                  <a:pt x="2667785" y="0"/>
                </a:cubicBezTo>
                <a:cubicBezTo>
                  <a:pt x="2708322" y="112289"/>
                  <a:pt x="2647666" y="253322"/>
                  <a:pt x="2667785" y="341721"/>
                </a:cubicBezTo>
                <a:cubicBezTo>
                  <a:pt x="2687904" y="430120"/>
                  <a:pt x="2660306" y="603800"/>
                  <a:pt x="2667785" y="683441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2969664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Srpska strana</a:t>
            </a:r>
          </a:p>
        </p:txBody>
      </p:sp>
    </p:spTree>
    <p:extLst>
      <p:ext uri="{BB962C8B-B14F-4D97-AF65-F5344CB8AC3E}">
        <p14:creationId xmlns:p14="http://schemas.microsoft.com/office/powerpoint/2010/main" xmlns="" val="1045510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17223357"/>
              </p:ext>
            </p:extLst>
          </p:nvPr>
        </p:nvGraphicFramePr>
        <p:xfrm>
          <a:off x="147686" y="1527143"/>
          <a:ext cx="11805502" cy="502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78617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jeća, odijelo&#10;&#10;Opis je automatski generiran">
            <a:extLst>
              <a:ext uri="{FF2B5EF4-FFF2-40B4-BE49-F238E27FC236}">
                <a16:creationId xmlns:a16="http://schemas.microsoft.com/office/drawing/2014/main" xmlns="" id="{EC09E88A-7767-497F-89C9-342C1B98F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7664" y="3770722"/>
            <a:ext cx="2094335" cy="2962809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6199695" y="1281917"/>
            <a:ext cx="4587713" cy="3365369"/>
          </a:xfrm>
          <a:custGeom>
            <a:avLst/>
            <a:gdLst>
              <a:gd name="connsiteX0" fmla="*/ 4838386 w 4587713"/>
              <a:gd name="connsiteY0" fmla="*/ 2969871 h 3365369"/>
              <a:gd name="connsiteX1" fmla="*/ 4349939 w 4587713"/>
              <a:gd name="connsiteY1" fmla="*/ 2925589 h 3365369"/>
              <a:gd name="connsiteX2" fmla="*/ 3899065 w 4587713"/>
              <a:gd name="connsiteY2" fmla="*/ 2884714 h 3365369"/>
              <a:gd name="connsiteX3" fmla="*/ 1336165 w 4587713"/>
              <a:gd name="connsiteY3" fmla="*/ 3211699 h 3365369"/>
              <a:gd name="connsiteX4" fmla="*/ 417694 w 4587713"/>
              <a:gd name="connsiteY4" fmla="*/ 714551 h 3365369"/>
              <a:gd name="connsiteX5" fmla="*/ 2961595 w 4587713"/>
              <a:gd name="connsiteY5" fmla="*/ 72871 h 3365369"/>
              <a:gd name="connsiteX6" fmla="*/ 4396019 w 4587713"/>
              <a:gd name="connsiteY6" fmla="*/ 2356080 h 3365369"/>
              <a:gd name="connsiteX7" fmla="*/ 4612779 w 4587713"/>
              <a:gd name="connsiteY7" fmla="*/ 2656838 h 3365369"/>
              <a:gd name="connsiteX8" fmla="*/ 4838386 w 4587713"/>
              <a:gd name="connsiteY8" fmla="*/ 2969871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7713" h="3365369" fill="none" extrusionOk="0">
                <a:moveTo>
                  <a:pt x="4838386" y="2969871"/>
                </a:moveTo>
                <a:cubicBezTo>
                  <a:pt x="4632836" y="2973352"/>
                  <a:pt x="4530267" y="2948257"/>
                  <a:pt x="4349939" y="2925589"/>
                </a:cubicBezTo>
                <a:cubicBezTo>
                  <a:pt x="4169611" y="2902921"/>
                  <a:pt x="4114931" y="2881643"/>
                  <a:pt x="3899065" y="2884714"/>
                </a:cubicBezTo>
                <a:cubicBezTo>
                  <a:pt x="3380366" y="3517015"/>
                  <a:pt x="2311846" y="3411741"/>
                  <a:pt x="1336165" y="3211699"/>
                </a:cubicBezTo>
                <a:cubicBezTo>
                  <a:pt x="41968" y="2684369"/>
                  <a:pt x="-377238" y="1642374"/>
                  <a:pt x="417694" y="714551"/>
                </a:cubicBezTo>
                <a:cubicBezTo>
                  <a:pt x="866655" y="-74505"/>
                  <a:pt x="1958397" y="-218119"/>
                  <a:pt x="2961595" y="72871"/>
                </a:cubicBezTo>
                <a:cubicBezTo>
                  <a:pt x="4246977" y="373709"/>
                  <a:pt x="4918264" y="1458293"/>
                  <a:pt x="4396019" y="2356080"/>
                </a:cubicBezTo>
                <a:cubicBezTo>
                  <a:pt x="4464449" y="2453027"/>
                  <a:pt x="4516038" y="2543102"/>
                  <a:pt x="4612779" y="2656838"/>
                </a:cubicBezTo>
                <a:cubicBezTo>
                  <a:pt x="4709520" y="2770574"/>
                  <a:pt x="4793566" y="2898524"/>
                  <a:pt x="4838386" y="2969871"/>
                </a:cubicBezTo>
                <a:close/>
              </a:path>
              <a:path w="4587713" h="3365369" stroke="0" extrusionOk="0">
                <a:moveTo>
                  <a:pt x="4838386" y="2969871"/>
                </a:moveTo>
                <a:cubicBezTo>
                  <a:pt x="4665319" y="2963766"/>
                  <a:pt x="4547593" y="2965234"/>
                  <a:pt x="4396905" y="2929847"/>
                </a:cubicBezTo>
                <a:cubicBezTo>
                  <a:pt x="4246217" y="2894460"/>
                  <a:pt x="4134746" y="2883377"/>
                  <a:pt x="3899065" y="2884714"/>
                </a:cubicBezTo>
                <a:cubicBezTo>
                  <a:pt x="3199579" y="3266553"/>
                  <a:pt x="2161524" y="3570342"/>
                  <a:pt x="1336165" y="3211699"/>
                </a:cubicBezTo>
                <a:cubicBezTo>
                  <a:pt x="-25711" y="2710075"/>
                  <a:pt x="-481152" y="1607004"/>
                  <a:pt x="417694" y="714551"/>
                </a:cubicBezTo>
                <a:cubicBezTo>
                  <a:pt x="911553" y="128840"/>
                  <a:pt x="1852409" y="-264722"/>
                  <a:pt x="2961595" y="72871"/>
                </a:cubicBezTo>
                <a:cubicBezTo>
                  <a:pt x="4390805" y="503576"/>
                  <a:pt x="4883896" y="1413317"/>
                  <a:pt x="4396019" y="2356080"/>
                </a:cubicBezTo>
                <a:cubicBezTo>
                  <a:pt x="4464530" y="2434001"/>
                  <a:pt x="4526442" y="2556537"/>
                  <a:pt x="4603931" y="2644562"/>
                </a:cubicBezTo>
                <a:cubicBezTo>
                  <a:pt x="4681420" y="2732587"/>
                  <a:pt x="4783198" y="2901547"/>
                  <a:pt x="4838386" y="2969871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5464"/>
                      <a:gd name="adj2" fmla="val 3824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Objasni promjene izgleda državne zastave.</a:t>
            </a:r>
            <a:endParaRPr lang="hr-HR" sz="4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49B5E89-AAAC-4A97-90D1-A3E90348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58" y="3996964"/>
            <a:ext cx="5578312" cy="2706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xmlns="" id="{1D342005-D780-4EC9-BBBC-74749F8EF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58" y="1199166"/>
            <a:ext cx="5578312" cy="2571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34118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956DAA-DD88-438C-8DAB-60125287EB81}"/>
              </a:ext>
            </a:extLst>
          </p:cNvPr>
          <p:cNvSpPr/>
          <p:nvPr/>
        </p:nvSpPr>
        <p:spPr>
          <a:xfrm>
            <a:off x="8436989" y="3810272"/>
            <a:ext cx="3280173" cy="2647088"/>
          </a:xfrm>
          <a:custGeom>
            <a:avLst/>
            <a:gdLst>
              <a:gd name="connsiteX0" fmla="*/ 3280173 w 3280173"/>
              <a:gd name="connsiteY0" fmla="*/ 96407 h 2647088"/>
              <a:gd name="connsiteX1" fmla="*/ 3183766 w 3280173"/>
              <a:gd name="connsiteY1" fmla="*/ 192814 h 2647088"/>
              <a:gd name="connsiteX2" fmla="*/ 3183766 w 3280173"/>
              <a:gd name="connsiteY2" fmla="*/ 96407 h 2647088"/>
              <a:gd name="connsiteX3" fmla="*/ 3135563 w 3280173"/>
              <a:gd name="connsiteY3" fmla="*/ 144610 h 2647088"/>
              <a:gd name="connsiteX4" fmla="*/ 3087360 w 3280173"/>
              <a:gd name="connsiteY4" fmla="*/ 96407 h 2647088"/>
              <a:gd name="connsiteX5" fmla="*/ 3087359 w 3280173"/>
              <a:gd name="connsiteY5" fmla="*/ 192814 h 2647088"/>
              <a:gd name="connsiteX6" fmla="*/ 2429350 w 3280173"/>
              <a:gd name="connsiteY6" fmla="*/ 192814 h 2647088"/>
              <a:gd name="connsiteX7" fmla="*/ 1861069 w 3280173"/>
              <a:gd name="connsiteY7" fmla="*/ 192814 h 2647088"/>
              <a:gd name="connsiteX8" fmla="*/ 1292788 w 3280173"/>
              <a:gd name="connsiteY8" fmla="*/ 192814 h 2647088"/>
              <a:gd name="connsiteX9" fmla="*/ 634778 w 3280173"/>
              <a:gd name="connsiteY9" fmla="*/ 192814 h 2647088"/>
              <a:gd name="connsiteX10" fmla="*/ 96407 w 3280173"/>
              <a:gd name="connsiteY10" fmla="*/ 192814 h 2647088"/>
              <a:gd name="connsiteX11" fmla="*/ 0 w 3280173"/>
              <a:gd name="connsiteY11" fmla="*/ 289221 h 2647088"/>
              <a:gd name="connsiteX12" fmla="*/ 0 w 3280173"/>
              <a:gd name="connsiteY12" fmla="*/ 809357 h 2647088"/>
              <a:gd name="connsiteX13" fmla="*/ 0 w 3280173"/>
              <a:gd name="connsiteY13" fmla="*/ 1352107 h 2647088"/>
              <a:gd name="connsiteX14" fmla="*/ 0 w 3280173"/>
              <a:gd name="connsiteY14" fmla="*/ 1849628 h 2647088"/>
              <a:gd name="connsiteX15" fmla="*/ 0 w 3280173"/>
              <a:gd name="connsiteY15" fmla="*/ 2550681 h 2647088"/>
              <a:gd name="connsiteX16" fmla="*/ 96407 w 3280173"/>
              <a:gd name="connsiteY16" fmla="*/ 2647088 h 2647088"/>
              <a:gd name="connsiteX17" fmla="*/ 192814 w 3280173"/>
              <a:gd name="connsiteY17" fmla="*/ 2550681 h 2647088"/>
              <a:gd name="connsiteX18" fmla="*/ 192814 w 3280173"/>
              <a:gd name="connsiteY18" fmla="*/ 2454274 h 2647088"/>
              <a:gd name="connsiteX19" fmla="*/ 731185 w 3280173"/>
              <a:gd name="connsiteY19" fmla="*/ 2454274 h 2647088"/>
              <a:gd name="connsiteX20" fmla="*/ 1299466 w 3280173"/>
              <a:gd name="connsiteY20" fmla="*/ 2454274 h 2647088"/>
              <a:gd name="connsiteX21" fmla="*/ 1927566 w 3280173"/>
              <a:gd name="connsiteY21" fmla="*/ 2454274 h 2647088"/>
              <a:gd name="connsiteX22" fmla="*/ 2436028 w 3280173"/>
              <a:gd name="connsiteY22" fmla="*/ 2454274 h 2647088"/>
              <a:gd name="connsiteX23" fmla="*/ 3183766 w 3280173"/>
              <a:gd name="connsiteY23" fmla="*/ 2454274 h 2647088"/>
              <a:gd name="connsiteX24" fmla="*/ 3280173 w 3280173"/>
              <a:gd name="connsiteY24" fmla="*/ 2357867 h 2647088"/>
              <a:gd name="connsiteX25" fmla="*/ 3280173 w 3280173"/>
              <a:gd name="connsiteY25" fmla="*/ 1747273 h 2647088"/>
              <a:gd name="connsiteX26" fmla="*/ 3280173 w 3280173"/>
              <a:gd name="connsiteY26" fmla="*/ 1136679 h 2647088"/>
              <a:gd name="connsiteX27" fmla="*/ 3280173 w 3280173"/>
              <a:gd name="connsiteY27" fmla="*/ 96407 h 2647088"/>
              <a:gd name="connsiteX28" fmla="*/ 96407 w 3280173"/>
              <a:gd name="connsiteY28" fmla="*/ 385628 h 2647088"/>
              <a:gd name="connsiteX29" fmla="*/ 192814 w 3280173"/>
              <a:gd name="connsiteY29" fmla="*/ 289221 h 2647088"/>
              <a:gd name="connsiteX30" fmla="*/ 144611 w 3280173"/>
              <a:gd name="connsiteY30" fmla="*/ 241018 h 2647088"/>
              <a:gd name="connsiteX31" fmla="*/ 96408 w 3280173"/>
              <a:gd name="connsiteY31" fmla="*/ 289221 h 2647088"/>
              <a:gd name="connsiteX32" fmla="*/ 96407 w 3280173"/>
              <a:gd name="connsiteY32" fmla="*/ 385628 h 2647088"/>
              <a:gd name="connsiteX0" fmla="*/ 96407 w 3280173"/>
              <a:gd name="connsiteY0" fmla="*/ 385628 h 2647088"/>
              <a:gd name="connsiteX1" fmla="*/ 192814 w 3280173"/>
              <a:gd name="connsiteY1" fmla="*/ 289221 h 2647088"/>
              <a:gd name="connsiteX2" fmla="*/ 144611 w 3280173"/>
              <a:gd name="connsiteY2" fmla="*/ 241018 h 2647088"/>
              <a:gd name="connsiteX3" fmla="*/ 96408 w 3280173"/>
              <a:gd name="connsiteY3" fmla="*/ 289221 h 2647088"/>
              <a:gd name="connsiteX4" fmla="*/ 96407 w 3280173"/>
              <a:gd name="connsiteY4" fmla="*/ 385628 h 2647088"/>
              <a:gd name="connsiteX5" fmla="*/ 3183766 w 3280173"/>
              <a:gd name="connsiteY5" fmla="*/ 192814 h 2647088"/>
              <a:gd name="connsiteX6" fmla="*/ 3280173 w 3280173"/>
              <a:gd name="connsiteY6" fmla="*/ 96407 h 2647088"/>
              <a:gd name="connsiteX7" fmla="*/ 3183766 w 3280173"/>
              <a:gd name="connsiteY7" fmla="*/ 0 h 2647088"/>
              <a:gd name="connsiteX8" fmla="*/ 3087359 w 3280173"/>
              <a:gd name="connsiteY8" fmla="*/ 96407 h 2647088"/>
              <a:gd name="connsiteX9" fmla="*/ 3135562 w 3280173"/>
              <a:gd name="connsiteY9" fmla="*/ 144610 h 2647088"/>
              <a:gd name="connsiteX10" fmla="*/ 3183765 w 3280173"/>
              <a:gd name="connsiteY10" fmla="*/ 96407 h 2647088"/>
              <a:gd name="connsiteX11" fmla="*/ 3183766 w 3280173"/>
              <a:gd name="connsiteY11" fmla="*/ 192814 h 2647088"/>
              <a:gd name="connsiteX0" fmla="*/ 0 w 3280173"/>
              <a:gd name="connsiteY0" fmla="*/ 289221 h 2647088"/>
              <a:gd name="connsiteX1" fmla="*/ 96407 w 3280173"/>
              <a:gd name="connsiteY1" fmla="*/ 192814 h 2647088"/>
              <a:gd name="connsiteX2" fmla="*/ 694597 w 3280173"/>
              <a:gd name="connsiteY2" fmla="*/ 192814 h 2647088"/>
              <a:gd name="connsiteX3" fmla="*/ 1232969 w 3280173"/>
              <a:gd name="connsiteY3" fmla="*/ 192814 h 2647088"/>
              <a:gd name="connsiteX4" fmla="*/ 1861069 w 3280173"/>
              <a:gd name="connsiteY4" fmla="*/ 192814 h 2647088"/>
              <a:gd name="connsiteX5" fmla="*/ 2519078 w 3280173"/>
              <a:gd name="connsiteY5" fmla="*/ 192814 h 2647088"/>
              <a:gd name="connsiteX6" fmla="*/ 3087359 w 3280173"/>
              <a:gd name="connsiteY6" fmla="*/ 192814 h 2647088"/>
              <a:gd name="connsiteX7" fmla="*/ 3087359 w 3280173"/>
              <a:gd name="connsiteY7" fmla="*/ 96407 h 2647088"/>
              <a:gd name="connsiteX8" fmla="*/ 3183766 w 3280173"/>
              <a:gd name="connsiteY8" fmla="*/ 0 h 2647088"/>
              <a:gd name="connsiteX9" fmla="*/ 3280173 w 3280173"/>
              <a:gd name="connsiteY9" fmla="*/ 96407 h 2647088"/>
              <a:gd name="connsiteX10" fmla="*/ 3280173 w 3280173"/>
              <a:gd name="connsiteY10" fmla="*/ 639157 h 2647088"/>
              <a:gd name="connsiteX11" fmla="*/ 3280173 w 3280173"/>
              <a:gd name="connsiteY11" fmla="*/ 1136679 h 2647088"/>
              <a:gd name="connsiteX12" fmla="*/ 3280173 w 3280173"/>
              <a:gd name="connsiteY12" fmla="*/ 1656814 h 2647088"/>
              <a:gd name="connsiteX13" fmla="*/ 3280173 w 3280173"/>
              <a:gd name="connsiteY13" fmla="*/ 2357867 h 2647088"/>
              <a:gd name="connsiteX14" fmla="*/ 3183766 w 3280173"/>
              <a:gd name="connsiteY14" fmla="*/ 2454274 h 2647088"/>
              <a:gd name="connsiteX15" fmla="*/ 2675304 w 3280173"/>
              <a:gd name="connsiteY15" fmla="*/ 2454274 h 2647088"/>
              <a:gd name="connsiteX16" fmla="*/ 2017295 w 3280173"/>
              <a:gd name="connsiteY16" fmla="*/ 2454274 h 2647088"/>
              <a:gd name="connsiteX17" fmla="*/ 1478923 w 3280173"/>
              <a:gd name="connsiteY17" fmla="*/ 2454274 h 2647088"/>
              <a:gd name="connsiteX18" fmla="*/ 850823 w 3280173"/>
              <a:gd name="connsiteY18" fmla="*/ 2454274 h 2647088"/>
              <a:gd name="connsiteX19" fmla="*/ 192814 w 3280173"/>
              <a:gd name="connsiteY19" fmla="*/ 2454274 h 2647088"/>
              <a:gd name="connsiteX20" fmla="*/ 192814 w 3280173"/>
              <a:gd name="connsiteY20" fmla="*/ 2550681 h 2647088"/>
              <a:gd name="connsiteX21" fmla="*/ 96407 w 3280173"/>
              <a:gd name="connsiteY21" fmla="*/ 2647088 h 2647088"/>
              <a:gd name="connsiteX22" fmla="*/ 0 w 3280173"/>
              <a:gd name="connsiteY22" fmla="*/ 2550681 h 2647088"/>
              <a:gd name="connsiteX23" fmla="*/ 0 w 3280173"/>
              <a:gd name="connsiteY23" fmla="*/ 1940087 h 2647088"/>
              <a:gd name="connsiteX24" fmla="*/ 0 w 3280173"/>
              <a:gd name="connsiteY24" fmla="*/ 1329493 h 2647088"/>
              <a:gd name="connsiteX25" fmla="*/ 0 w 3280173"/>
              <a:gd name="connsiteY25" fmla="*/ 289221 h 2647088"/>
              <a:gd name="connsiteX26" fmla="*/ 3087359 w 3280173"/>
              <a:gd name="connsiteY26" fmla="*/ 192814 h 2647088"/>
              <a:gd name="connsiteX27" fmla="*/ 3183766 w 3280173"/>
              <a:gd name="connsiteY27" fmla="*/ 192814 h 2647088"/>
              <a:gd name="connsiteX28" fmla="*/ 3280173 w 3280173"/>
              <a:gd name="connsiteY28" fmla="*/ 96407 h 2647088"/>
              <a:gd name="connsiteX29" fmla="*/ 3183766 w 3280173"/>
              <a:gd name="connsiteY29" fmla="*/ 192814 h 2647088"/>
              <a:gd name="connsiteX30" fmla="*/ 3183766 w 3280173"/>
              <a:gd name="connsiteY30" fmla="*/ 96407 h 2647088"/>
              <a:gd name="connsiteX31" fmla="*/ 3135563 w 3280173"/>
              <a:gd name="connsiteY31" fmla="*/ 144610 h 2647088"/>
              <a:gd name="connsiteX32" fmla="*/ 3087360 w 3280173"/>
              <a:gd name="connsiteY32" fmla="*/ 96407 h 2647088"/>
              <a:gd name="connsiteX33" fmla="*/ 96407 w 3280173"/>
              <a:gd name="connsiteY33" fmla="*/ 385628 h 2647088"/>
              <a:gd name="connsiteX34" fmla="*/ 96407 w 3280173"/>
              <a:gd name="connsiteY34" fmla="*/ 289221 h 2647088"/>
              <a:gd name="connsiteX35" fmla="*/ 144610 w 3280173"/>
              <a:gd name="connsiteY35" fmla="*/ 241018 h 2647088"/>
              <a:gd name="connsiteX36" fmla="*/ 192813 w 3280173"/>
              <a:gd name="connsiteY36" fmla="*/ 289221 h 2647088"/>
              <a:gd name="connsiteX37" fmla="*/ 96406 w 3280173"/>
              <a:gd name="connsiteY37" fmla="*/ 385628 h 2647088"/>
              <a:gd name="connsiteX38" fmla="*/ -1 w 3280173"/>
              <a:gd name="connsiteY38" fmla="*/ 289221 h 2647088"/>
              <a:gd name="connsiteX39" fmla="*/ 192814 w 3280173"/>
              <a:gd name="connsiteY39" fmla="*/ 289221 h 2647088"/>
              <a:gd name="connsiteX40" fmla="*/ 192814 w 3280173"/>
              <a:gd name="connsiteY40" fmla="*/ 873785 h 2647088"/>
              <a:gd name="connsiteX41" fmla="*/ 192814 w 3280173"/>
              <a:gd name="connsiteY41" fmla="*/ 1371748 h 2647088"/>
              <a:gd name="connsiteX42" fmla="*/ 192814 w 3280173"/>
              <a:gd name="connsiteY42" fmla="*/ 1891360 h 2647088"/>
              <a:gd name="connsiteX43" fmla="*/ 192814 w 3280173"/>
              <a:gd name="connsiteY43" fmla="*/ 2454274 h 26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280173" h="2647088" stroke="0" extrusionOk="0">
                <a:moveTo>
                  <a:pt x="3280173" y="96407"/>
                </a:moveTo>
                <a:cubicBezTo>
                  <a:pt x="3276544" y="147327"/>
                  <a:pt x="3237279" y="189009"/>
                  <a:pt x="3183766" y="192814"/>
                </a:cubicBezTo>
                <a:cubicBezTo>
                  <a:pt x="3179626" y="165721"/>
                  <a:pt x="3179664" y="119319"/>
                  <a:pt x="3183766" y="96407"/>
                </a:cubicBezTo>
                <a:cubicBezTo>
                  <a:pt x="3181562" y="120321"/>
                  <a:pt x="3165471" y="145500"/>
                  <a:pt x="3135563" y="144610"/>
                </a:cubicBezTo>
                <a:cubicBezTo>
                  <a:pt x="3106725" y="141123"/>
                  <a:pt x="3084791" y="119804"/>
                  <a:pt x="3087360" y="96407"/>
                </a:cubicBezTo>
                <a:cubicBezTo>
                  <a:pt x="3085579" y="121179"/>
                  <a:pt x="3092712" y="163538"/>
                  <a:pt x="3087359" y="192814"/>
                </a:cubicBezTo>
                <a:cubicBezTo>
                  <a:pt x="2795485" y="201170"/>
                  <a:pt x="2644099" y="222901"/>
                  <a:pt x="2429350" y="192814"/>
                </a:cubicBezTo>
                <a:cubicBezTo>
                  <a:pt x="2214601" y="162727"/>
                  <a:pt x="2133240" y="204944"/>
                  <a:pt x="1861069" y="192814"/>
                </a:cubicBezTo>
                <a:cubicBezTo>
                  <a:pt x="1588898" y="180684"/>
                  <a:pt x="1522015" y="205594"/>
                  <a:pt x="1292788" y="192814"/>
                </a:cubicBezTo>
                <a:cubicBezTo>
                  <a:pt x="1063561" y="180034"/>
                  <a:pt x="784392" y="179958"/>
                  <a:pt x="634778" y="192814"/>
                </a:cubicBezTo>
                <a:cubicBezTo>
                  <a:pt x="485164" y="205671"/>
                  <a:pt x="222363" y="206563"/>
                  <a:pt x="96407" y="192814"/>
                </a:cubicBezTo>
                <a:cubicBezTo>
                  <a:pt x="49017" y="184908"/>
                  <a:pt x="-7288" y="241765"/>
                  <a:pt x="0" y="289221"/>
                </a:cubicBezTo>
                <a:cubicBezTo>
                  <a:pt x="-320" y="410618"/>
                  <a:pt x="6564" y="562469"/>
                  <a:pt x="0" y="809357"/>
                </a:cubicBezTo>
                <a:cubicBezTo>
                  <a:pt x="-6564" y="1056245"/>
                  <a:pt x="-1824" y="1218459"/>
                  <a:pt x="0" y="1352107"/>
                </a:cubicBezTo>
                <a:cubicBezTo>
                  <a:pt x="1824" y="1485755"/>
                  <a:pt x="-22727" y="1648573"/>
                  <a:pt x="0" y="1849628"/>
                </a:cubicBezTo>
                <a:cubicBezTo>
                  <a:pt x="22727" y="2050683"/>
                  <a:pt x="-3634" y="2289991"/>
                  <a:pt x="0" y="2550681"/>
                </a:cubicBezTo>
                <a:cubicBezTo>
                  <a:pt x="-1523" y="2602432"/>
                  <a:pt x="45747" y="2648360"/>
                  <a:pt x="96407" y="2647088"/>
                </a:cubicBezTo>
                <a:cubicBezTo>
                  <a:pt x="142181" y="2650897"/>
                  <a:pt x="189339" y="2609112"/>
                  <a:pt x="192814" y="2550681"/>
                </a:cubicBezTo>
                <a:cubicBezTo>
                  <a:pt x="196718" y="2506205"/>
                  <a:pt x="192821" y="2474876"/>
                  <a:pt x="192814" y="2454274"/>
                </a:cubicBezTo>
                <a:cubicBezTo>
                  <a:pt x="366925" y="2463731"/>
                  <a:pt x="612495" y="2439293"/>
                  <a:pt x="731185" y="2454274"/>
                </a:cubicBezTo>
                <a:cubicBezTo>
                  <a:pt x="849875" y="2469255"/>
                  <a:pt x="1099710" y="2479750"/>
                  <a:pt x="1299466" y="2454274"/>
                </a:cubicBezTo>
                <a:cubicBezTo>
                  <a:pt x="1499222" y="2428798"/>
                  <a:pt x="1777726" y="2441690"/>
                  <a:pt x="1927566" y="2454274"/>
                </a:cubicBezTo>
                <a:cubicBezTo>
                  <a:pt x="2077406" y="2466858"/>
                  <a:pt x="2271842" y="2439268"/>
                  <a:pt x="2436028" y="2454274"/>
                </a:cubicBezTo>
                <a:cubicBezTo>
                  <a:pt x="2600214" y="2469280"/>
                  <a:pt x="2976177" y="2484141"/>
                  <a:pt x="3183766" y="2454274"/>
                </a:cubicBezTo>
                <a:cubicBezTo>
                  <a:pt x="3245849" y="2462057"/>
                  <a:pt x="3283807" y="2403387"/>
                  <a:pt x="3280173" y="2357867"/>
                </a:cubicBezTo>
                <a:cubicBezTo>
                  <a:pt x="3297754" y="2210628"/>
                  <a:pt x="3266788" y="1978143"/>
                  <a:pt x="3280173" y="1747273"/>
                </a:cubicBezTo>
                <a:cubicBezTo>
                  <a:pt x="3293558" y="1516403"/>
                  <a:pt x="3283008" y="1378683"/>
                  <a:pt x="3280173" y="1136679"/>
                </a:cubicBezTo>
                <a:cubicBezTo>
                  <a:pt x="3277338" y="894675"/>
                  <a:pt x="3241063" y="401455"/>
                  <a:pt x="3280173" y="96407"/>
                </a:cubicBezTo>
                <a:close/>
                <a:moveTo>
                  <a:pt x="96407" y="385628"/>
                </a:moveTo>
                <a:cubicBezTo>
                  <a:pt x="156182" y="376146"/>
                  <a:pt x="189269" y="334416"/>
                  <a:pt x="192814" y="289221"/>
                </a:cubicBezTo>
                <a:cubicBezTo>
                  <a:pt x="188251" y="258484"/>
                  <a:pt x="174643" y="239864"/>
                  <a:pt x="144611" y="241018"/>
                </a:cubicBezTo>
                <a:cubicBezTo>
                  <a:pt x="119369" y="242965"/>
                  <a:pt x="97988" y="266623"/>
                  <a:pt x="96408" y="289221"/>
                </a:cubicBezTo>
                <a:cubicBezTo>
                  <a:pt x="95108" y="318810"/>
                  <a:pt x="92115" y="357129"/>
                  <a:pt x="96407" y="385628"/>
                </a:cubicBezTo>
                <a:close/>
              </a:path>
              <a:path w="3280173" h="2647088" fill="darkenLess" stroke="0" extrusionOk="0">
                <a:moveTo>
                  <a:pt x="96407" y="385628"/>
                </a:moveTo>
                <a:cubicBezTo>
                  <a:pt x="149941" y="383941"/>
                  <a:pt x="183786" y="336989"/>
                  <a:pt x="192814" y="289221"/>
                </a:cubicBezTo>
                <a:cubicBezTo>
                  <a:pt x="186604" y="262210"/>
                  <a:pt x="169432" y="237619"/>
                  <a:pt x="144611" y="241018"/>
                </a:cubicBezTo>
                <a:cubicBezTo>
                  <a:pt x="119949" y="242236"/>
                  <a:pt x="97878" y="260536"/>
                  <a:pt x="96408" y="289221"/>
                </a:cubicBezTo>
                <a:cubicBezTo>
                  <a:pt x="88564" y="320579"/>
                  <a:pt x="97761" y="357668"/>
                  <a:pt x="96407" y="385628"/>
                </a:cubicBezTo>
                <a:close/>
                <a:moveTo>
                  <a:pt x="3183766" y="192814"/>
                </a:moveTo>
                <a:cubicBezTo>
                  <a:pt x="3243404" y="190231"/>
                  <a:pt x="3283262" y="149054"/>
                  <a:pt x="3280173" y="96407"/>
                </a:cubicBezTo>
                <a:cubicBezTo>
                  <a:pt x="3277922" y="37674"/>
                  <a:pt x="3242188" y="-5932"/>
                  <a:pt x="3183766" y="0"/>
                </a:cubicBezTo>
                <a:cubicBezTo>
                  <a:pt x="3137216" y="-6780"/>
                  <a:pt x="3083310" y="53668"/>
                  <a:pt x="3087359" y="96407"/>
                </a:cubicBezTo>
                <a:cubicBezTo>
                  <a:pt x="3087713" y="120662"/>
                  <a:pt x="3107979" y="144912"/>
                  <a:pt x="3135562" y="144610"/>
                </a:cubicBezTo>
                <a:cubicBezTo>
                  <a:pt x="3157915" y="141521"/>
                  <a:pt x="3186649" y="128835"/>
                  <a:pt x="3183765" y="96407"/>
                </a:cubicBezTo>
                <a:cubicBezTo>
                  <a:pt x="3183432" y="132137"/>
                  <a:pt x="3180596" y="158581"/>
                  <a:pt x="3183766" y="192814"/>
                </a:cubicBezTo>
                <a:close/>
              </a:path>
              <a:path w="3280173" h="2647088" fill="none" extrusionOk="0">
                <a:moveTo>
                  <a:pt x="0" y="289221"/>
                </a:moveTo>
                <a:cubicBezTo>
                  <a:pt x="-1761" y="232766"/>
                  <a:pt x="38142" y="186954"/>
                  <a:pt x="96407" y="192814"/>
                </a:cubicBezTo>
                <a:cubicBezTo>
                  <a:pt x="346198" y="209888"/>
                  <a:pt x="503085" y="207266"/>
                  <a:pt x="694597" y="192814"/>
                </a:cubicBezTo>
                <a:cubicBezTo>
                  <a:pt x="886109" y="178363"/>
                  <a:pt x="976348" y="212505"/>
                  <a:pt x="1232969" y="192814"/>
                </a:cubicBezTo>
                <a:cubicBezTo>
                  <a:pt x="1489590" y="173123"/>
                  <a:pt x="1684938" y="174488"/>
                  <a:pt x="1861069" y="192814"/>
                </a:cubicBezTo>
                <a:cubicBezTo>
                  <a:pt x="2037200" y="211140"/>
                  <a:pt x="2267409" y="170528"/>
                  <a:pt x="2519078" y="192814"/>
                </a:cubicBezTo>
                <a:cubicBezTo>
                  <a:pt x="2770747" y="215100"/>
                  <a:pt x="2871121" y="194797"/>
                  <a:pt x="3087359" y="192814"/>
                </a:cubicBezTo>
                <a:cubicBezTo>
                  <a:pt x="3085415" y="150829"/>
                  <a:pt x="3085872" y="122671"/>
                  <a:pt x="3087359" y="96407"/>
                </a:cubicBezTo>
                <a:cubicBezTo>
                  <a:pt x="3099434" y="42953"/>
                  <a:pt x="3126058" y="8056"/>
                  <a:pt x="3183766" y="0"/>
                </a:cubicBezTo>
                <a:cubicBezTo>
                  <a:pt x="3225735" y="439"/>
                  <a:pt x="3287082" y="51300"/>
                  <a:pt x="3280173" y="96407"/>
                </a:cubicBezTo>
                <a:cubicBezTo>
                  <a:pt x="3261589" y="209835"/>
                  <a:pt x="3272495" y="437147"/>
                  <a:pt x="3280173" y="639157"/>
                </a:cubicBezTo>
                <a:cubicBezTo>
                  <a:pt x="3287852" y="841167"/>
                  <a:pt x="3304797" y="1016678"/>
                  <a:pt x="3280173" y="1136679"/>
                </a:cubicBezTo>
                <a:cubicBezTo>
                  <a:pt x="3255549" y="1256680"/>
                  <a:pt x="3277674" y="1522601"/>
                  <a:pt x="3280173" y="1656814"/>
                </a:cubicBezTo>
                <a:cubicBezTo>
                  <a:pt x="3282672" y="1791027"/>
                  <a:pt x="3287825" y="2104715"/>
                  <a:pt x="3280173" y="2357867"/>
                </a:cubicBezTo>
                <a:cubicBezTo>
                  <a:pt x="3279959" y="2408498"/>
                  <a:pt x="3226632" y="2458388"/>
                  <a:pt x="3183766" y="2454274"/>
                </a:cubicBezTo>
                <a:cubicBezTo>
                  <a:pt x="3063994" y="2436628"/>
                  <a:pt x="2923044" y="2452852"/>
                  <a:pt x="2675304" y="2454274"/>
                </a:cubicBezTo>
                <a:cubicBezTo>
                  <a:pt x="2427564" y="2455696"/>
                  <a:pt x="2325406" y="2463692"/>
                  <a:pt x="2017295" y="2454274"/>
                </a:cubicBezTo>
                <a:cubicBezTo>
                  <a:pt x="1709184" y="2444856"/>
                  <a:pt x="1723394" y="2455027"/>
                  <a:pt x="1478923" y="2454274"/>
                </a:cubicBezTo>
                <a:cubicBezTo>
                  <a:pt x="1234452" y="2453521"/>
                  <a:pt x="1075811" y="2446918"/>
                  <a:pt x="850823" y="2454274"/>
                </a:cubicBezTo>
                <a:cubicBezTo>
                  <a:pt x="625835" y="2461630"/>
                  <a:pt x="333229" y="2436033"/>
                  <a:pt x="192814" y="2454274"/>
                </a:cubicBezTo>
                <a:cubicBezTo>
                  <a:pt x="191479" y="2486514"/>
                  <a:pt x="192214" y="2514323"/>
                  <a:pt x="192814" y="2550681"/>
                </a:cubicBezTo>
                <a:cubicBezTo>
                  <a:pt x="191679" y="2595985"/>
                  <a:pt x="150853" y="2653728"/>
                  <a:pt x="96407" y="2647088"/>
                </a:cubicBezTo>
                <a:cubicBezTo>
                  <a:pt x="33662" y="2652099"/>
                  <a:pt x="4083" y="2610411"/>
                  <a:pt x="0" y="2550681"/>
                </a:cubicBezTo>
                <a:cubicBezTo>
                  <a:pt x="-10967" y="2299105"/>
                  <a:pt x="30326" y="2170601"/>
                  <a:pt x="0" y="1940087"/>
                </a:cubicBezTo>
                <a:cubicBezTo>
                  <a:pt x="-30326" y="1709573"/>
                  <a:pt x="-9773" y="1557501"/>
                  <a:pt x="0" y="1329493"/>
                </a:cubicBezTo>
                <a:cubicBezTo>
                  <a:pt x="9773" y="1101485"/>
                  <a:pt x="35262" y="788591"/>
                  <a:pt x="0" y="289221"/>
                </a:cubicBezTo>
                <a:close/>
                <a:moveTo>
                  <a:pt x="3087359" y="192814"/>
                </a:moveTo>
                <a:cubicBezTo>
                  <a:pt x="3132856" y="192564"/>
                  <a:pt x="3147845" y="196504"/>
                  <a:pt x="3183766" y="192814"/>
                </a:cubicBezTo>
                <a:cubicBezTo>
                  <a:pt x="3235392" y="186755"/>
                  <a:pt x="3285020" y="161215"/>
                  <a:pt x="3280173" y="96407"/>
                </a:cubicBezTo>
                <a:moveTo>
                  <a:pt x="3183766" y="192814"/>
                </a:moveTo>
                <a:cubicBezTo>
                  <a:pt x="3181693" y="170991"/>
                  <a:pt x="3187184" y="138437"/>
                  <a:pt x="3183766" y="96407"/>
                </a:cubicBezTo>
                <a:cubicBezTo>
                  <a:pt x="3182450" y="121525"/>
                  <a:pt x="3162658" y="145833"/>
                  <a:pt x="3135563" y="144610"/>
                </a:cubicBezTo>
                <a:cubicBezTo>
                  <a:pt x="3113129" y="144518"/>
                  <a:pt x="3088385" y="123571"/>
                  <a:pt x="3087360" y="96407"/>
                </a:cubicBezTo>
                <a:moveTo>
                  <a:pt x="96407" y="385628"/>
                </a:moveTo>
                <a:cubicBezTo>
                  <a:pt x="98016" y="346158"/>
                  <a:pt x="95658" y="315820"/>
                  <a:pt x="96407" y="289221"/>
                </a:cubicBezTo>
                <a:cubicBezTo>
                  <a:pt x="99064" y="264662"/>
                  <a:pt x="115924" y="242754"/>
                  <a:pt x="144610" y="241018"/>
                </a:cubicBezTo>
                <a:cubicBezTo>
                  <a:pt x="172282" y="240495"/>
                  <a:pt x="193155" y="264023"/>
                  <a:pt x="192813" y="289221"/>
                </a:cubicBezTo>
                <a:cubicBezTo>
                  <a:pt x="204958" y="340057"/>
                  <a:pt x="155079" y="394999"/>
                  <a:pt x="96406" y="385628"/>
                </a:cubicBezTo>
                <a:cubicBezTo>
                  <a:pt x="42922" y="384105"/>
                  <a:pt x="130" y="341206"/>
                  <a:pt x="-1" y="289221"/>
                </a:cubicBezTo>
                <a:moveTo>
                  <a:pt x="192814" y="289221"/>
                </a:moveTo>
                <a:cubicBezTo>
                  <a:pt x="183521" y="484130"/>
                  <a:pt x="207431" y="704719"/>
                  <a:pt x="192814" y="873785"/>
                </a:cubicBezTo>
                <a:cubicBezTo>
                  <a:pt x="178197" y="1042851"/>
                  <a:pt x="211433" y="1153333"/>
                  <a:pt x="192814" y="1371748"/>
                </a:cubicBezTo>
                <a:cubicBezTo>
                  <a:pt x="174195" y="1590163"/>
                  <a:pt x="216567" y="1671403"/>
                  <a:pt x="192814" y="1891360"/>
                </a:cubicBezTo>
                <a:cubicBezTo>
                  <a:pt x="169061" y="2111317"/>
                  <a:pt x="207636" y="2309312"/>
                  <a:pt x="192814" y="2454274"/>
                </a:cubicBezTo>
              </a:path>
              <a:path w="3280173" h="2647088" fill="none" stroke="0" extrusionOk="0">
                <a:moveTo>
                  <a:pt x="0" y="289221"/>
                </a:moveTo>
                <a:cubicBezTo>
                  <a:pt x="2599" y="248058"/>
                  <a:pt x="36657" y="195165"/>
                  <a:pt x="96407" y="192814"/>
                </a:cubicBezTo>
                <a:cubicBezTo>
                  <a:pt x="345498" y="187314"/>
                  <a:pt x="462618" y="217146"/>
                  <a:pt x="634778" y="192814"/>
                </a:cubicBezTo>
                <a:cubicBezTo>
                  <a:pt x="806938" y="168482"/>
                  <a:pt x="923615" y="185042"/>
                  <a:pt x="1173150" y="192814"/>
                </a:cubicBezTo>
                <a:cubicBezTo>
                  <a:pt x="1422685" y="200586"/>
                  <a:pt x="1546519" y="214756"/>
                  <a:pt x="1711521" y="192814"/>
                </a:cubicBezTo>
                <a:cubicBezTo>
                  <a:pt x="1876523" y="170872"/>
                  <a:pt x="2148536" y="197436"/>
                  <a:pt x="2279802" y="192814"/>
                </a:cubicBezTo>
                <a:cubicBezTo>
                  <a:pt x="2411068" y="188192"/>
                  <a:pt x="2837458" y="168373"/>
                  <a:pt x="3087359" y="192814"/>
                </a:cubicBezTo>
                <a:cubicBezTo>
                  <a:pt x="3092046" y="158546"/>
                  <a:pt x="3088946" y="127220"/>
                  <a:pt x="3087359" y="96407"/>
                </a:cubicBezTo>
                <a:cubicBezTo>
                  <a:pt x="3091143" y="42469"/>
                  <a:pt x="3126901" y="2162"/>
                  <a:pt x="3183766" y="0"/>
                </a:cubicBezTo>
                <a:cubicBezTo>
                  <a:pt x="3241334" y="805"/>
                  <a:pt x="3281343" y="44007"/>
                  <a:pt x="3280173" y="96407"/>
                </a:cubicBezTo>
                <a:cubicBezTo>
                  <a:pt x="3287142" y="322454"/>
                  <a:pt x="3269068" y="431904"/>
                  <a:pt x="3280173" y="707001"/>
                </a:cubicBezTo>
                <a:cubicBezTo>
                  <a:pt x="3291278" y="982098"/>
                  <a:pt x="3303831" y="1038826"/>
                  <a:pt x="3280173" y="1227137"/>
                </a:cubicBezTo>
                <a:cubicBezTo>
                  <a:pt x="3256515" y="1415448"/>
                  <a:pt x="3288329" y="1557145"/>
                  <a:pt x="3280173" y="1815117"/>
                </a:cubicBezTo>
                <a:cubicBezTo>
                  <a:pt x="3272017" y="2073089"/>
                  <a:pt x="3293452" y="2240749"/>
                  <a:pt x="3280173" y="2357867"/>
                </a:cubicBezTo>
                <a:cubicBezTo>
                  <a:pt x="3283184" y="2411080"/>
                  <a:pt x="3230854" y="2453038"/>
                  <a:pt x="3183766" y="2454274"/>
                </a:cubicBezTo>
                <a:cubicBezTo>
                  <a:pt x="3072697" y="2476094"/>
                  <a:pt x="2840975" y="2435036"/>
                  <a:pt x="2675304" y="2454274"/>
                </a:cubicBezTo>
                <a:cubicBezTo>
                  <a:pt x="2509633" y="2473512"/>
                  <a:pt x="2349560" y="2470804"/>
                  <a:pt x="2107023" y="2454274"/>
                </a:cubicBezTo>
                <a:cubicBezTo>
                  <a:pt x="1864486" y="2437744"/>
                  <a:pt x="1777848" y="2464367"/>
                  <a:pt x="1598561" y="2454274"/>
                </a:cubicBezTo>
                <a:cubicBezTo>
                  <a:pt x="1419274" y="2444181"/>
                  <a:pt x="1211676" y="2457796"/>
                  <a:pt x="970462" y="2454274"/>
                </a:cubicBezTo>
                <a:cubicBezTo>
                  <a:pt x="729248" y="2450752"/>
                  <a:pt x="359305" y="2452007"/>
                  <a:pt x="192814" y="2454274"/>
                </a:cubicBezTo>
                <a:cubicBezTo>
                  <a:pt x="196901" y="2497121"/>
                  <a:pt x="192778" y="2522989"/>
                  <a:pt x="192814" y="2550681"/>
                </a:cubicBezTo>
                <a:cubicBezTo>
                  <a:pt x="193511" y="2607580"/>
                  <a:pt x="149519" y="2648491"/>
                  <a:pt x="96407" y="2647088"/>
                </a:cubicBezTo>
                <a:cubicBezTo>
                  <a:pt x="46396" y="2640535"/>
                  <a:pt x="8896" y="2604212"/>
                  <a:pt x="0" y="2550681"/>
                </a:cubicBezTo>
                <a:cubicBezTo>
                  <a:pt x="10456" y="2333812"/>
                  <a:pt x="-6790" y="2270659"/>
                  <a:pt x="0" y="2007931"/>
                </a:cubicBezTo>
                <a:cubicBezTo>
                  <a:pt x="6790" y="1745203"/>
                  <a:pt x="-22390" y="1686241"/>
                  <a:pt x="0" y="1465180"/>
                </a:cubicBezTo>
                <a:cubicBezTo>
                  <a:pt x="22390" y="1244119"/>
                  <a:pt x="-19157" y="1069996"/>
                  <a:pt x="0" y="877201"/>
                </a:cubicBezTo>
                <a:cubicBezTo>
                  <a:pt x="19157" y="684406"/>
                  <a:pt x="22649" y="419802"/>
                  <a:pt x="0" y="289221"/>
                </a:cubicBezTo>
                <a:close/>
                <a:moveTo>
                  <a:pt x="3087359" y="192814"/>
                </a:moveTo>
                <a:cubicBezTo>
                  <a:pt x="3135397" y="192729"/>
                  <a:pt x="3141333" y="190341"/>
                  <a:pt x="3183766" y="192814"/>
                </a:cubicBezTo>
                <a:cubicBezTo>
                  <a:pt x="3237494" y="198908"/>
                  <a:pt x="3275277" y="138734"/>
                  <a:pt x="3280173" y="96407"/>
                </a:cubicBezTo>
                <a:moveTo>
                  <a:pt x="3183766" y="192814"/>
                </a:moveTo>
                <a:cubicBezTo>
                  <a:pt x="3188560" y="149663"/>
                  <a:pt x="3185909" y="119855"/>
                  <a:pt x="3183766" y="96407"/>
                </a:cubicBezTo>
                <a:cubicBezTo>
                  <a:pt x="3188856" y="119819"/>
                  <a:pt x="3164841" y="140981"/>
                  <a:pt x="3135563" y="144610"/>
                </a:cubicBezTo>
                <a:cubicBezTo>
                  <a:pt x="3104749" y="149206"/>
                  <a:pt x="3088022" y="124294"/>
                  <a:pt x="3087360" y="96407"/>
                </a:cubicBezTo>
                <a:moveTo>
                  <a:pt x="96407" y="385628"/>
                </a:moveTo>
                <a:cubicBezTo>
                  <a:pt x="95939" y="352864"/>
                  <a:pt x="92340" y="318056"/>
                  <a:pt x="96407" y="289221"/>
                </a:cubicBezTo>
                <a:cubicBezTo>
                  <a:pt x="96769" y="261487"/>
                  <a:pt x="121606" y="242846"/>
                  <a:pt x="144610" y="241018"/>
                </a:cubicBezTo>
                <a:cubicBezTo>
                  <a:pt x="173498" y="239799"/>
                  <a:pt x="187808" y="262404"/>
                  <a:pt x="192813" y="289221"/>
                </a:cubicBezTo>
                <a:cubicBezTo>
                  <a:pt x="194439" y="343404"/>
                  <a:pt x="157693" y="376154"/>
                  <a:pt x="96406" y="385628"/>
                </a:cubicBezTo>
                <a:cubicBezTo>
                  <a:pt x="45790" y="384207"/>
                  <a:pt x="-8366" y="346804"/>
                  <a:pt x="-1" y="289221"/>
                </a:cubicBezTo>
                <a:moveTo>
                  <a:pt x="192814" y="289221"/>
                </a:moveTo>
                <a:cubicBezTo>
                  <a:pt x="206694" y="478065"/>
                  <a:pt x="182380" y="660538"/>
                  <a:pt x="192814" y="830484"/>
                </a:cubicBezTo>
                <a:cubicBezTo>
                  <a:pt x="203248" y="1000430"/>
                  <a:pt x="183769" y="1139360"/>
                  <a:pt x="192814" y="1328446"/>
                </a:cubicBezTo>
                <a:cubicBezTo>
                  <a:pt x="201859" y="1517532"/>
                  <a:pt x="202559" y="1645956"/>
                  <a:pt x="192814" y="1848059"/>
                </a:cubicBezTo>
                <a:cubicBezTo>
                  <a:pt x="183069" y="2050162"/>
                  <a:pt x="170418" y="2284479"/>
                  <a:pt x="192814" y="2454274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Pregovori šestorice </a:t>
            </a:r>
            <a:r>
              <a:rPr lang="hr-HR" sz="24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predsjednika</a:t>
            </a: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CD966A2C-CA47-4243-973C-4B0403C22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364" y="1404593"/>
            <a:ext cx="7860859" cy="5052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8441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190107" y="1953445"/>
            <a:ext cx="11811785" cy="471340"/>
          </a:xfrm>
          <a:custGeom>
            <a:avLst/>
            <a:gdLst>
              <a:gd name="connsiteX0" fmla="*/ 0 w 11811785"/>
              <a:gd name="connsiteY0" fmla="*/ 98981 h 471340"/>
              <a:gd name="connsiteX1" fmla="*/ 665421 w 11811785"/>
              <a:gd name="connsiteY1" fmla="*/ 98981 h 471340"/>
              <a:gd name="connsiteX2" fmla="*/ 1557086 w 11811785"/>
              <a:gd name="connsiteY2" fmla="*/ 98981 h 471340"/>
              <a:gd name="connsiteX3" fmla="*/ 1883143 w 11811785"/>
              <a:gd name="connsiteY3" fmla="*/ 98981 h 471340"/>
              <a:gd name="connsiteX4" fmla="*/ 2322321 w 11811785"/>
              <a:gd name="connsiteY4" fmla="*/ 98981 h 471340"/>
              <a:gd name="connsiteX5" fmla="*/ 2987742 w 11811785"/>
              <a:gd name="connsiteY5" fmla="*/ 98981 h 471340"/>
              <a:gd name="connsiteX6" fmla="*/ 3766286 w 11811785"/>
              <a:gd name="connsiteY6" fmla="*/ 98981 h 471340"/>
              <a:gd name="connsiteX7" fmla="*/ 4318585 w 11811785"/>
              <a:gd name="connsiteY7" fmla="*/ 98981 h 471340"/>
              <a:gd name="connsiteX8" fmla="*/ 5097128 w 11811785"/>
              <a:gd name="connsiteY8" fmla="*/ 98981 h 471340"/>
              <a:gd name="connsiteX9" fmla="*/ 5649428 w 11811785"/>
              <a:gd name="connsiteY9" fmla="*/ 98981 h 471340"/>
              <a:gd name="connsiteX10" fmla="*/ 6314850 w 11811785"/>
              <a:gd name="connsiteY10" fmla="*/ 98981 h 471340"/>
              <a:gd name="connsiteX11" fmla="*/ 6867150 w 11811785"/>
              <a:gd name="connsiteY11" fmla="*/ 98981 h 471340"/>
              <a:gd name="connsiteX12" fmla="*/ 7758814 w 11811785"/>
              <a:gd name="connsiteY12" fmla="*/ 98981 h 471340"/>
              <a:gd name="connsiteX13" fmla="*/ 8197993 w 11811785"/>
              <a:gd name="connsiteY13" fmla="*/ 98981 h 471340"/>
              <a:gd name="connsiteX14" fmla="*/ 8637171 w 11811785"/>
              <a:gd name="connsiteY14" fmla="*/ 98981 h 471340"/>
              <a:gd name="connsiteX15" fmla="*/ 9528835 w 11811785"/>
              <a:gd name="connsiteY15" fmla="*/ 98981 h 471340"/>
              <a:gd name="connsiteX16" fmla="*/ 9968014 w 11811785"/>
              <a:gd name="connsiteY16" fmla="*/ 98981 h 471340"/>
              <a:gd name="connsiteX17" fmla="*/ 10633435 w 11811785"/>
              <a:gd name="connsiteY17" fmla="*/ 98981 h 471340"/>
              <a:gd name="connsiteX18" fmla="*/ 11312165 w 11811785"/>
              <a:gd name="connsiteY18" fmla="*/ 98981 h 471340"/>
              <a:gd name="connsiteX19" fmla="*/ 11312165 w 11811785"/>
              <a:gd name="connsiteY19" fmla="*/ 0 h 471340"/>
              <a:gd name="connsiteX20" fmla="*/ 11811785 w 11811785"/>
              <a:gd name="connsiteY20" fmla="*/ 235670 h 471340"/>
              <a:gd name="connsiteX21" fmla="*/ 11312165 w 11811785"/>
              <a:gd name="connsiteY21" fmla="*/ 471340 h 471340"/>
              <a:gd name="connsiteX22" fmla="*/ 11312165 w 11811785"/>
              <a:gd name="connsiteY22" fmla="*/ 372359 h 471340"/>
              <a:gd name="connsiteX23" fmla="*/ 10986108 w 11811785"/>
              <a:gd name="connsiteY23" fmla="*/ 372359 h 471340"/>
              <a:gd name="connsiteX24" fmla="*/ 10094444 w 11811785"/>
              <a:gd name="connsiteY24" fmla="*/ 372359 h 471340"/>
              <a:gd name="connsiteX25" fmla="*/ 9655266 w 11811785"/>
              <a:gd name="connsiteY25" fmla="*/ 372359 h 471340"/>
              <a:gd name="connsiteX26" fmla="*/ 8989844 w 11811785"/>
              <a:gd name="connsiteY26" fmla="*/ 372359 h 471340"/>
              <a:gd name="connsiteX27" fmla="*/ 8550666 w 11811785"/>
              <a:gd name="connsiteY27" fmla="*/ 372359 h 471340"/>
              <a:gd name="connsiteX28" fmla="*/ 8111488 w 11811785"/>
              <a:gd name="connsiteY28" fmla="*/ 372359 h 471340"/>
              <a:gd name="connsiteX29" fmla="*/ 7672310 w 11811785"/>
              <a:gd name="connsiteY29" fmla="*/ 372359 h 471340"/>
              <a:gd name="connsiteX30" fmla="*/ 7006888 w 11811785"/>
              <a:gd name="connsiteY30" fmla="*/ 372359 h 471340"/>
              <a:gd name="connsiteX31" fmla="*/ 6567710 w 11811785"/>
              <a:gd name="connsiteY31" fmla="*/ 372359 h 471340"/>
              <a:gd name="connsiteX32" fmla="*/ 6128532 w 11811785"/>
              <a:gd name="connsiteY32" fmla="*/ 372359 h 471340"/>
              <a:gd name="connsiteX33" fmla="*/ 5236867 w 11811785"/>
              <a:gd name="connsiteY33" fmla="*/ 372359 h 471340"/>
              <a:gd name="connsiteX34" fmla="*/ 4684567 w 11811785"/>
              <a:gd name="connsiteY34" fmla="*/ 372359 h 471340"/>
              <a:gd name="connsiteX35" fmla="*/ 4358511 w 11811785"/>
              <a:gd name="connsiteY35" fmla="*/ 372359 h 471340"/>
              <a:gd name="connsiteX36" fmla="*/ 4032454 w 11811785"/>
              <a:gd name="connsiteY36" fmla="*/ 372359 h 471340"/>
              <a:gd name="connsiteX37" fmla="*/ 3367033 w 11811785"/>
              <a:gd name="connsiteY37" fmla="*/ 372359 h 471340"/>
              <a:gd name="connsiteX38" fmla="*/ 2588490 w 11811785"/>
              <a:gd name="connsiteY38" fmla="*/ 372359 h 471340"/>
              <a:gd name="connsiteX39" fmla="*/ 2149311 w 11811785"/>
              <a:gd name="connsiteY39" fmla="*/ 372359 h 471340"/>
              <a:gd name="connsiteX40" fmla="*/ 1597012 w 11811785"/>
              <a:gd name="connsiteY40" fmla="*/ 372359 h 471340"/>
              <a:gd name="connsiteX41" fmla="*/ 1270955 w 11811785"/>
              <a:gd name="connsiteY41" fmla="*/ 372359 h 471340"/>
              <a:gd name="connsiteX42" fmla="*/ 831777 w 11811785"/>
              <a:gd name="connsiteY42" fmla="*/ 372359 h 471340"/>
              <a:gd name="connsiteX43" fmla="*/ 0 w 11811785"/>
              <a:gd name="connsiteY43" fmla="*/ 372359 h 471340"/>
              <a:gd name="connsiteX44" fmla="*/ 0 w 11811785"/>
              <a:gd name="connsiteY44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811785" h="471340" fill="none" extrusionOk="0">
                <a:moveTo>
                  <a:pt x="0" y="98981"/>
                </a:moveTo>
                <a:cubicBezTo>
                  <a:pt x="174696" y="93634"/>
                  <a:pt x="512423" y="95189"/>
                  <a:pt x="665421" y="98981"/>
                </a:cubicBezTo>
                <a:cubicBezTo>
                  <a:pt x="818419" y="102773"/>
                  <a:pt x="1312307" y="133546"/>
                  <a:pt x="1557086" y="98981"/>
                </a:cubicBezTo>
                <a:cubicBezTo>
                  <a:pt x="1801866" y="64416"/>
                  <a:pt x="1803503" y="98587"/>
                  <a:pt x="1883143" y="98981"/>
                </a:cubicBezTo>
                <a:cubicBezTo>
                  <a:pt x="1962783" y="99375"/>
                  <a:pt x="2104514" y="111302"/>
                  <a:pt x="2322321" y="98981"/>
                </a:cubicBezTo>
                <a:cubicBezTo>
                  <a:pt x="2540128" y="86660"/>
                  <a:pt x="2734716" y="98097"/>
                  <a:pt x="2987742" y="98981"/>
                </a:cubicBezTo>
                <a:cubicBezTo>
                  <a:pt x="3240768" y="99865"/>
                  <a:pt x="3472756" y="103963"/>
                  <a:pt x="3766286" y="98981"/>
                </a:cubicBezTo>
                <a:cubicBezTo>
                  <a:pt x="4059816" y="93999"/>
                  <a:pt x="4184832" y="111663"/>
                  <a:pt x="4318585" y="98981"/>
                </a:cubicBezTo>
                <a:cubicBezTo>
                  <a:pt x="4452338" y="86299"/>
                  <a:pt x="4903562" y="91534"/>
                  <a:pt x="5097128" y="98981"/>
                </a:cubicBezTo>
                <a:cubicBezTo>
                  <a:pt x="5290694" y="106428"/>
                  <a:pt x="5424678" y="80448"/>
                  <a:pt x="5649428" y="98981"/>
                </a:cubicBezTo>
                <a:cubicBezTo>
                  <a:pt x="5874178" y="117514"/>
                  <a:pt x="6064191" y="106232"/>
                  <a:pt x="6314850" y="98981"/>
                </a:cubicBezTo>
                <a:cubicBezTo>
                  <a:pt x="6565509" y="91730"/>
                  <a:pt x="6648352" y="107354"/>
                  <a:pt x="6867150" y="98981"/>
                </a:cubicBezTo>
                <a:cubicBezTo>
                  <a:pt x="7085948" y="90608"/>
                  <a:pt x="7321793" y="130973"/>
                  <a:pt x="7758814" y="98981"/>
                </a:cubicBezTo>
                <a:cubicBezTo>
                  <a:pt x="8195835" y="66989"/>
                  <a:pt x="8079800" y="115849"/>
                  <a:pt x="8197993" y="98981"/>
                </a:cubicBezTo>
                <a:cubicBezTo>
                  <a:pt x="8316186" y="82113"/>
                  <a:pt x="8516461" y="82905"/>
                  <a:pt x="8637171" y="98981"/>
                </a:cubicBezTo>
                <a:cubicBezTo>
                  <a:pt x="8757881" y="115057"/>
                  <a:pt x="9254983" y="108252"/>
                  <a:pt x="9528835" y="98981"/>
                </a:cubicBezTo>
                <a:cubicBezTo>
                  <a:pt x="9802687" y="89710"/>
                  <a:pt x="9789499" y="120421"/>
                  <a:pt x="9968014" y="98981"/>
                </a:cubicBezTo>
                <a:cubicBezTo>
                  <a:pt x="10146529" y="77541"/>
                  <a:pt x="10496005" y="124254"/>
                  <a:pt x="10633435" y="98981"/>
                </a:cubicBezTo>
                <a:cubicBezTo>
                  <a:pt x="10770865" y="73708"/>
                  <a:pt x="11024683" y="102828"/>
                  <a:pt x="11312165" y="98981"/>
                </a:cubicBezTo>
                <a:cubicBezTo>
                  <a:pt x="11309435" y="55913"/>
                  <a:pt x="11307563" y="35575"/>
                  <a:pt x="11312165" y="0"/>
                </a:cubicBezTo>
                <a:cubicBezTo>
                  <a:pt x="11507621" y="88040"/>
                  <a:pt x="11639056" y="163762"/>
                  <a:pt x="11811785" y="235670"/>
                </a:cubicBezTo>
                <a:cubicBezTo>
                  <a:pt x="11638905" y="315673"/>
                  <a:pt x="11558606" y="351827"/>
                  <a:pt x="11312165" y="471340"/>
                </a:cubicBezTo>
                <a:cubicBezTo>
                  <a:pt x="11308606" y="450489"/>
                  <a:pt x="11307574" y="415685"/>
                  <a:pt x="11312165" y="372359"/>
                </a:cubicBezTo>
                <a:cubicBezTo>
                  <a:pt x="11173446" y="369766"/>
                  <a:pt x="11089340" y="363095"/>
                  <a:pt x="10986108" y="372359"/>
                </a:cubicBezTo>
                <a:cubicBezTo>
                  <a:pt x="10882876" y="381623"/>
                  <a:pt x="10462968" y="381286"/>
                  <a:pt x="10094444" y="372359"/>
                </a:cubicBezTo>
                <a:cubicBezTo>
                  <a:pt x="9725920" y="363432"/>
                  <a:pt x="9772869" y="351206"/>
                  <a:pt x="9655266" y="372359"/>
                </a:cubicBezTo>
                <a:cubicBezTo>
                  <a:pt x="9537663" y="393512"/>
                  <a:pt x="9202771" y="357613"/>
                  <a:pt x="8989844" y="372359"/>
                </a:cubicBezTo>
                <a:cubicBezTo>
                  <a:pt x="8776917" y="387105"/>
                  <a:pt x="8741595" y="386779"/>
                  <a:pt x="8550666" y="372359"/>
                </a:cubicBezTo>
                <a:cubicBezTo>
                  <a:pt x="8359737" y="357939"/>
                  <a:pt x="8299976" y="359687"/>
                  <a:pt x="8111488" y="372359"/>
                </a:cubicBezTo>
                <a:cubicBezTo>
                  <a:pt x="7923000" y="385031"/>
                  <a:pt x="7871342" y="371575"/>
                  <a:pt x="7672310" y="372359"/>
                </a:cubicBezTo>
                <a:cubicBezTo>
                  <a:pt x="7473278" y="373143"/>
                  <a:pt x="7319043" y="370407"/>
                  <a:pt x="7006888" y="372359"/>
                </a:cubicBezTo>
                <a:cubicBezTo>
                  <a:pt x="6694733" y="374311"/>
                  <a:pt x="6735190" y="393968"/>
                  <a:pt x="6567710" y="372359"/>
                </a:cubicBezTo>
                <a:cubicBezTo>
                  <a:pt x="6400230" y="350750"/>
                  <a:pt x="6297806" y="352028"/>
                  <a:pt x="6128532" y="372359"/>
                </a:cubicBezTo>
                <a:cubicBezTo>
                  <a:pt x="5959258" y="392690"/>
                  <a:pt x="5427345" y="351916"/>
                  <a:pt x="5236867" y="372359"/>
                </a:cubicBezTo>
                <a:cubicBezTo>
                  <a:pt x="5046390" y="392802"/>
                  <a:pt x="4799633" y="374784"/>
                  <a:pt x="4684567" y="372359"/>
                </a:cubicBezTo>
                <a:cubicBezTo>
                  <a:pt x="4569501" y="369934"/>
                  <a:pt x="4463781" y="384425"/>
                  <a:pt x="4358511" y="372359"/>
                </a:cubicBezTo>
                <a:cubicBezTo>
                  <a:pt x="4253241" y="360293"/>
                  <a:pt x="4113543" y="368584"/>
                  <a:pt x="4032454" y="372359"/>
                </a:cubicBezTo>
                <a:cubicBezTo>
                  <a:pt x="3951365" y="376134"/>
                  <a:pt x="3630297" y="385436"/>
                  <a:pt x="3367033" y="372359"/>
                </a:cubicBezTo>
                <a:cubicBezTo>
                  <a:pt x="3103769" y="359282"/>
                  <a:pt x="2961201" y="395979"/>
                  <a:pt x="2588490" y="372359"/>
                </a:cubicBezTo>
                <a:cubicBezTo>
                  <a:pt x="2215779" y="348739"/>
                  <a:pt x="2341334" y="373571"/>
                  <a:pt x="2149311" y="372359"/>
                </a:cubicBezTo>
                <a:cubicBezTo>
                  <a:pt x="1957288" y="371147"/>
                  <a:pt x="1828623" y="390769"/>
                  <a:pt x="1597012" y="372359"/>
                </a:cubicBezTo>
                <a:cubicBezTo>
                  <a:pt x="1365401" y="353949"/>
                  <a:pt x="1402543" y="367862"/>
                  <a:pt x="1270955" y="372359"/>
                </a:cubicBezTo>
                <a:cubicBezTo>
                  <a:pt x="1139367" y="376856"/>
                  <a:pt x="996966" y="364208"/>
                  <a:pt x="831777" y="372359"/>
                </a:cubicBezTo>
                <a:cubicBezTo>
                  <a:pt x="666588" y="380510"/>
                  <a:pt x="354110" y="407648"/>
                  <a:pt x="0" y="372359"/>
                </a:cubicBezTo>
                <a:cubicBezTo>
                  <a:pt x="-3554" y="300391"/>
                  <a:pt x="-9335" y="230883"/>
                  <a:pt x="0" y="98981"/>
                </a:cubicBezTo>
                <a:close/>
              </a:path>
              <a:path w="11811785" h="471340" stroke="0" extrusionOk="0">
                <a:moveTo>
                  <a:pt x="0" y="98981"/>
                </a:moveTo>
                <a:cubicBezTo>
                  <a:pt x="162929" y="102595"/>
                  <a:pt x="228314" y="102833"/>
                  <a:pt x="439178" y="98981"/>
                </a:cubicBezTo>
                <a:cubicBezTo>
                  <a:pt x="650042" y="95129"/>
                  <a:pt x="655584" y="113983"/>
                  <a:pt x="765235" y="98981"/>
                </a:cubicBezTo>
                <a:cubicBezTo>
                  <a:pt x="874886" y="83979"/>
                  <a:pt x="1074820" y="79502"/>
                  <a:pt x="1317535" y="98981"/>
                </a:cubicBezTo>
                <a:cubicBezTo>
                  <a:pt x="1560250" y="118460"/>
                  <a:pt x="1542633" y="103866"/>
                  <a:pt x="1756713" y="98981"/>
                </a:cubicBezTo>
                <a:cubicBezTo>
                  <a:pt x="1970793" y="94096"/>
                  <a:pt x="2190536" y="120370"/>
                  <a:pt x="2422134" y="98981"/>
                </a:cubicBezTo>
                <a:cubicBezTo>
                  <a:pt x="2653732" y="77592"/>
                  <a:pt x="2908199" y="95464"/>
                  <a:pt x="3087556" y="98981"/>
                </a:cubicBezTo>
                <a:cubicBezTo>
                  <a:pt x="3266913" y="102498"/>
                  <a:pt x="3586018" y="94048"/>
                  <a:pt x="3866099" y="98981"/>
                </a:cubicBezTo>
                <a:cubicBezTo>
                  <a:pt x="4146180" y="103914"/>
                  <a:pt x="4205439" y="112454"/>
                  <a:pt x="4305277" y="98981"/>
                </a:cubicBezTo>
                <a:cubicBezTo>
                  <a:pt x="4405115" y="85508"/>
                  <a:pt x="4532369" y="91652"/>
                  <a:pt x="4631333" y="98981"/>
                </a:cubicBezTo>
                <a:cubicBezTo>
                  <a:pt x="4730297" y="106310"/>
                  <a:pt x="5248084" y="94991"/>
                  <a:pt x="5409877" y="98981"/>
                </a:cubicBezTo>
                <a:cubicBezTo>
                  <a:pt x="5571670" y="102971"/>
                  <a:pt x="5749574" y="121261"/>
                  <a:pt x="5962176" y="98981"/>
                </a:cubicBezTo>
                <a:cubicBezTo>
                  <a:pt x="6174778" y="76701"/>
                  <a:pt x="6346313" y="117856"/>
                  <a:pt x="6514476" y="98981"/>
                </a:cubicBezTo>
                <a:cubicBezTo>
                  <a:pt x="6682639" y="80106"/>
                  <a:pt x="6891398" y="80370"/>
                  <a:pt x="7066776" y="98981"/>
                </a:cubicBezTo>
                <a:cubicBezTo>
                  <a:pt x="7242154" y="117592"/>
                  <a:pt x="7304554" y="109402"/>
                  <a:pt x="7505954" y="98981"/>
                </a:cubicBezTo>
                <a:cubicBezTo>
                  <a:pt x="7707354" y="88560"/>
                  <a:pt x="7798783" y="107474"/>
                  <a:pt x="8058254" y="98981"/>
                </a:cubicBezTo>
                <a:cubicBezTo>
                  <a:pt x="8317725" y="90488"/>
                  <a:pt x="8288240" y="112518"/>
                  <a:pt x="8384311" y="98981"/>
                </a:cubicBezTo>
                <a:cubicBezTo>
                  <a:pt x="8480382" y="85444"/>
                  <a:pt x="8893091" y="66345"/>
                  <a:pt x="9275975" y="98981"/>
                </a:cubicBezTo>
                <a:cubicBezTo>
                  <a:pt x="9658859" y="131617"/>
                  <a:pt x="9562836" y="90560"/>
                  <a:pt x="9828275" y="98981"/>
                </a:cubicBezTo>
                <a:cubicBezTo>
                  <a:pt x="10093714" y="107402"/>
                  <a:pt x="10164363" y="120254"/>
                  <a:pt x="10493697" y="98981"/>
                </a:cubicBezTo>
                <a:cubicBezTo>
                  <a:pt x="10823031" y="77708"/>
                  <a:pt x="11058953" y="83111"/>
                  <a:pt x="11312165" y="98981"/>
                </a:cubicBezTo>
                <a:cubicBezTo>
                  <a:pt x="11314803" y="69499"/>
                  <a:pt x="11312251" y="49049"/>
                  <a:pt x="11312165" y="0"/>
                </a:cubicBezTo>
                <a:cubicBezTo>
                  <a:pt x="11441691" y="46570"/>
                  <a:pt x="11643051" y="127130"/>
                  <a:pt x="11811785" y="235670"/>
                </a:cubicBezTo>
                <a:cubicBezTo>
                  <a:pt x="11619561" y="345645"/>
                  <a:pt x="11557789" y="383991"/>
                  <a:pt x="11312165" y="471340"/>
                </a:cubicBezTo>
                <a:cubicBezTo>
                  <a:pt x="11314458" y="424204"/>
                  <a:pt x="11314985" y="416885"/>
                  <a:pt x="11312165" y="372359"/>
                </a:cubicBezTo>
                <a:cubicBezTo>
                  <a:pt x="11207576" y="382300"/>
                  <a:pt x="11072219" y="390084"/>
                  <a:pt x="10872987" y="372359"/>
                </a:cubicBezTo>
                <a:cubicBezTo>
                  <a:pt x="10673755" y="354634"/>
                  <a:pt x="10234630" y="412294"/>
                  <a:pt x="9981322" y="372359"/>
                </a:cubicBezTo>
                <a:cubicBezTo>
                  <a:pt x="9728015" y="332424"/>
                  <a:pt x="9467038" y="346628"/>
                  <a:pt x="9202779" y="372359"/>
                </a:cubicBezTo>
                <a:cubicBezTo>
                  <a:pt x="8938520" y="398090"/>
                  <a:pt x="8998341" y="368111"/>
                  <a:pt x="8876722" y="372359"/>
                </a:cubicBezTo>
                <a:cubicBezTo>
                  <a:pt x="8755103" y="376607"/>
                  <a:pt x="8693743" y="386592"/>
                  <a:pt x="8550666" y="372359"/>
                </a:cubicBezTo>
                <a:cubicBezTo>
                  <a:pt x="8407589" y="358126"/>
                  <a:pt x="8212417" y="394081"/>
                  <a:pt x="7885244" y="372359"/>
                </a:cubicBezTo>
                <a:cubicBezTo>
                  <a:pt x="7558071" y="350637"/>
                  <a:pt x="7607312" y="347997"/>
                  <a:pt x="7332945" y="372359"/>
                </a:cubicBezTo>
                <a:cubicBezTo>
                  <a:pt x="7058578" y="396721"/>
                  <a:pt x="7150557" y="357441"/>
                  <a:pt x="7006888" y="372359"/>
                </a:cubicBezTo>
                <a:cubicBezTo>
                  <a:pt x="6863219" y="387277"/>
                  <a:pt x="6400230" y="396054"/>
                  <a:pt x="6228345" y="372359"/>
                </a:cubicBezTo>
                <a:cubicBezTo>
                  <a:pt x="6056460" y="348664"/>
                  <a:pt x="5808037" y="334360"/>
                  <a:pt x="5449802" y="372359"/>
                </a:cubicBezTo>
                <a:cubicBezTo>
                  <a:pt x="5091567" y="410358"/>
                  <a:pt x="5046060" y="400655"/>
                  <a:pt x="4784380" y="372359"/>
                </a:cubicBezTo>
                <a:cubicBezTo>
                  <a:pt x="4522700" y="344063"/>
                  <a:pt x="4269148" y="341542"/>
                  <a:pt x="4005837" y="372359"/>
                </a:cubicBezTo>
                <a:cubicBezTo>
                  <a:pt x="3742526" y="403176"/>
                  <a:pt x="3606991" y="353553"/>
                  <a:pt x="3227294" y="372359"/>
                </a:cubicBezTo>
                <a:cubicBezTo>
                  <a:pt x="2847597" y="391165"/>
                  <a:pt x="2971058" y="376188"/>
                  <a:pt x="2901238" y="372359"/>
                </a:cubicBezTo>
                <a:cubicBezTo>
                  <a:pt x="2831418" y="368530"/>
                  <a:pt x="2690117" y="378898"/>
                  <a:pt x="2575181" y="372359"/>
                </a:cubicBezTo>
                <a:cubicBezTo>
                  <a:pt x="2460245" y="365820"/>
                  <a:pt x="2155409" y="360698"/>
                  <a:pt x="2022881" y="372359"/>
                </a:cubicBezTo>
                <a:cubicBezTo>
                  <a:pt x="1890353" y="384020"/>
                  <a:pt x="1536148" y="371670"/>
                  <a:pt x="1357460" y="372359"/>
                </a:cubicBezTo>
                <a:cubicBezTo>
                  <a:pt x="1178772" y="373048"/>
                  <a:pt x="824728" y="359262"/>
                  <a:pt x="578917" y="372359"/>
                </a:cubicBezTo>
                <a:cubicBezTo>
                  <a:pt x="333106" y="385456"/>
                  <a:pt x="252820" y="351071"/>
                  <a:pt x="0" y="372359"/>
                </a:cubicBezTo>
                <a:cubicBezTo>
                  <a:pt x="-1252" y="243270"/>
                  <a:pt x="10907" y="214919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1089098" y="170479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382091" y="129019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E5C5608-4509-478F-95A9-E18326301D60}"/>
              </a:ext>
            </a:extLst>
          </p:cNvPr>
          <p:cNvSpPr txBox="1"/>
          <p:nvPr/>
        </p:nvSpPr>
        <p:spPr>
          <a:xfrm>
            <a:off x="0" y="2326959"/>
            <a:ext cx="2893420" cy="2308324"/>
          </a:xfrm>
          <a:custGeom>
            <a:avLst/>
            <a:gdLst>
              <a:gd name="connsiteX0" fmla="*/ 0 w 2893420"/>
              <a:gd name="connsiteY0" fmla="*/ 0 h 2308324"/>
              <a:gd name="connsiteX1" fmla="*/ 2893420 w 2893420"/>
              <a:gd name="connsiteY1" fmla="*/ 0 h 2308324"/>
              <a:gd name="connsiteX2" fmla="*/ 2893420 w 2893420"/>
              <a:gd name="connsiteY2" fmla="*/ 2308324 h 2308324"/>
              <a:gd name="connsiteX3" fmla="*/ 0 w 2893420"/>
              <a:gd name="connsiteY3" fmla="*/ 2308324 h 2308324"/>
              <a:gd name="connsiteX4" fmla="*/ 0 w 289342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420" h="2308324" fill="none" extrusionOk="0">
                <a:moveTo>
                  <a:pt x="0" y="0"/>
                </a:moveTo>
                <a:cubicBezTo>
                  <a:pt x="1375419" y="-33931"/>
                  <a:pt x="1482648" y="68331"/>
                  <a:pt x="2893420" y="0"/>
                </a:cubicBezTo>
                <a:cubicBezTo>
                  <a:pt x="3002784" y="236470"/>
                  <a:pt x="2735372" y="1428785"/>
                  <a:pt x="2893420" y="2308324"/>
                </a:cubicBezTo>
                <a:cubicBezTo>
                  <a:pt x="2316194" y="2187503"/>
                  <a:pt x="387438" y="2197812"/>
                  <a:pt x="0" y="2308324"/>
                </a:cubicBezTo>
                <a:cubicBezTo>
                  <a:pt x="60408" y="2044628"/>
                  <a:pt x="73863" y="1025401"/>
                  <a:pt x="0" y="0"/>
                </a:cubicBezTo>
                <a:close/>
              </a:path>
              <a:path w="2893420" h="2308324" stroke="0" extrusionOk="0">
                <a:moveTo>
                  <a:pt x="0" y="0"/>
                </a:moveTo>
                <a:cubicBezTo>
                  <a:pt x="888747" y="118952"/>
                  <a:pt x="2231095" y="94195"/>
                  <a:pt x="2893420" y="0"/>
                </a:cubicBezTo>
                <a:cubicBezTo>
                  <a:pt x="2846571" y="1060428"/>
                  <a:pt x="2790530" y="1253647"/>
                  <a:pt x="2893420" y="2308324"/>
                </a:cubicBezTo>
                <a:cubicBezTo>
                  <a:pt x="2136001" y="2224850"/>
                  <a:pt x="409421" y="2202197"/>
                  <a:pt x="0" y="2308324"/>
                </a:cubicBezTo>
                <a:cubicBezTo>
                  <a:pt x="92963" y="1692775"/>
                  <a:pt x="-19372" y="25288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dirty="0"/>
              <a:t>osnutak Hrvatske </a:t>
            </a:r>
            <a:r>
              <a:rPr lang="hr-HR" sz="2400" b="0" i="0" dirty="0">
                <a:effectLst/>
              </a:rPr>
              <a:t>socijalno-liberalne stranke (</a:t>
            </a:r>
            <a:r>
              <a:rPr lang="hr-HR" sz="2400" b="1" i="0" dirty="0">
                <a:effectLst/>
              </a:rPr>
              <a:t>HSLS</a:t>
            </a:r>
            <a:r>
              <a:rPr lang="hr-HR" sz="2400" b="0" i="0" dirty="0">
                <a:effectLst/>
              </a:rPr>
              <a:t>)</a:t>
            </a:r>
          </a:p>
          <a:p>
            <a:pPr marL="342900" indent="-342900" algn="ctr">
              <a:buFontTx/>
              <a:buChar char="-"/>
            </a:pPr>
            <a:r>
              <a:rPr lang="hr-HR" sz="2400" dirty="0"/>
              <a:t>osnutak Hrvatske demokratske zajednice (</a:t>
            </a:r>
            <a:r>
              <a:rPr lang="hr-HR" sz="2400" b="1" dirty="0"/>
              <a:t>HDZ</a:t>
            </a:r>
            <a:r>
              <a:rPr lang="hr-HR" sz="2400" dirty="0"/>
              <a:t>)</a:t>
            </a:r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622444" y="170479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>
            <a:extLst>
              <a:ext uri="{FF2B5EF4-FFF2-40B4-BE49-F238E27FC236}">
                <a16:creationId xmlns:a16="http://schemas.microsoft.com/office/drawing/2014/main" xmlns="" id="{12474A08-5878-40B3-9B95-1098B93FB4DC}"/>
              </a:ext>
            </a:extLst>
          </p:cNvPr>
          <p:cNvCxnSpPr/>
          <p:nvPr/>
        </p:nvCxnSpPr>
        <p:spPr>
          <a:xfrm>
            <a:off x="5895017" y="169913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C82598FF-0A68-43BC-88B8-38C085370C64}"/>
              </a:ext>
            </a:extLst>
          </p:cNvPr>
          <p:cNvSpPr txBox="1"/>
          <p:nvPr/>
        </p:nvSpPr>
        <p:spPr>
          <a:xfrm>
            <a:off x="5206772" y="1292510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B0E1B671-D01E-4940-8783-70E1F7A9CB5D}"/>
              </a:ext>
            </a:extLst>
          </p:cNvPr>
          <p:cNvSpPr txBox="1"/>
          <p:nvPr/>
        </p:nvSpPr>
        <p:spPr>
          <a:xfrm>
            <a:off x="9915437" y="128498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B6BE6CE9-0D7C-408B-AD78-1706AF7C6446}"/>
              </a:ext>
            </a:extLst>
          </p:cNvPr>
          <p:cNvSpPr txBox="1"/>
          <p:nvPr/>
        </p:nvSpPr>
        <p:spPr>
          <a:xfrm>
            <a:off x="3399509" y="2297217"/>
            <a:ext cx="4912525" cy="4154984"/>
          </a:xfrm>
          <a:custGeom>
            <a:avLst/>
            <a:gdLst>
              <a:gd name="connsiteX0" fmla="*/ 0 w 4912525"/>
              <a:gd name="connsiteY0" fmla="*/ 0 h 4154984"/>
              <a:gd name="connsiteX1" fmla="*/ 4912525 w 4912525"/>
              <a:gd name="connsiteY1" fmla="*/ 0 h 4154984"/>
              <a:gd name="connsiteX2" fmla="*/ 4912525 w 4912525"/>
              <a:gd name="connsiteY2" fmla="*/ 4154984 h 4154984"/>
              <a:gd name="connsiteX3" fmla="*/ 0 w 4912525"/>
              <a:gd name="connsiteY3" fmla="*/ 4154984 h 4154984"/>
              <a:gd name="connsiteX4" fmla="*/ 0 w 4912525"/>
              <a:gd name="connsiteY4" fmla="*/ 0 h 41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2525" h="4154984" fill="none" extrusionOk="0">
                <a:moveTo>
                  <a:pt x="0" y="0"/>
                </a:moveTo>
                <a:cubicBezTo>
                  <a:pt x="2098604" y="-33931"/>
                  <a:pt x="3008236" y="68331"/>
                  <a:pt x="4912525" y="0"/>
                </a:cubicBezTo>
                <a:cubicBezTo>
                  <a:pt x="5021889" y="1160206"/>
                  <a:pt x="4754477" y="2352365"/>
                  <a:pt x="4912525" y="4154984"/>
                </a:cubicBezTo>
                <a:cubicBezTo>
                  <a:pt x="3737930" y="4034163"/>
                  <a:pt x="583723" y="4044472"/>
                  <a:pt x="0" y="4154984"/>
                </a:cubicBezTo>
                <a:cubicBezTo>
                  <a:pt x="60408" y="2229183"/>
                  <a:pt x="73863" y="655601"/>
                  <a:pt x="0" y="0"/>
                </a:cubicBezTo>
                <a:close/>
              </a:path>
              <a:path w="4912525" h="4154984" stroke="0" extrusionOk="0">
                <a:moveTo>
                  <a:pt x="0" y="0"/>
                </a:moveTo>
                <a:cubicBezTo>
                  <a:pt x="2021947" y="118952"/>
                  <a:pt x="2596630" y="94195"/>
                  <a:pt x="4912525" y="0"/>
                </a:cubicBezTo>
                <a:cubicBezTo>
                  <a:pt x="4865676" y="691468"/>
                  <a:pt x="4809635" y="2916340"/>
                  <a:pt x="4912525" y="4154984"/>
                </a:cubicBezTo>
                <a:cubicBezTo>
                  <a:pt x="3550588" y="4071510"/>
                  <a:pt x="2301976" y="4048857"/>
                  <a:pt x="0" y="4154984"/>
                </a:cubicBezTo>
                <a:cubicBezTo>
                  <a:pt x="92963" y="2800702"/>
                  <a:pt x="-19372" y="99046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b="1" dirty="0"/>
              <a:t>siječanj</a:t>
            </a:r>
            <a:r>
              <a:rPr lang="hr-HR" sz="2400" dirty="0"/>
              <a:t> </a:t>
            </a:r>
            <a:r>
              <a:rPr lang="hr-HR" sz="2400" dirty="0" smtClean="0"/>
              <a:t>– raspad </a:t>
            </a:r>
            <a:r>
              <a:rPr lang="hr-HR" sz="2400" dirty="0"/>
              <a:t>Saveza komunista Jugoslavije</a:t>
            </a:r>
          </a:p>
          <a:p>
            <a:pPr marL="342900" indent="-342900" algn="ctr">
              <a:buFontTx/>
              <a:buChar char="-"/>
            </a:pPr>
            <a:r>
              <a:rPr lang="hr-HR" sz="2400" b="1" dirty="0"/>
              <a:t>travanj i svibanj </a:t>
            </a:r>
            <a:r>
              <a:rPr lang="hr-HR" sz="2400" dirty="0"/>
              <a:t>– prvi višestranački izbori u Hrvatskoj – pobjeda HDZ-a</a:t>
            </a:r>
          </a:p>
          <a:p>
            <a:pPr marL="342900" indent="-342900" algn="ctr">
              <a:buFontTx/>
              <a:buChar char="-"/>
            </a:pPr>
            <a:r>
              <a:rPr lang="hr-HR" sz="2400" b="1" dirty="0"/>
              <a:t>30. svibnja </a:t>
            </a:r>
            <a:r>
              <a:rPr lang="hr-HR" sz="2400" dirty="0" smtClean="0"/>
              <a:t>– u</a:t>
            </a:r>
            <a:r>
              <a:rPr lang="hr-HR" sz="2400" dirty="0" smtClean="0">
                <a:effectLst/>
                <a:ea typeface="Calibri" panose="020F0502020204030204" pitchFamily="34" charset="0"/>
              </a:rPr>
              <a:t>spostavljen </a:t>
            </a:r>
            <a:r>
              <a:rPr lang="hr-HR" sz="2400" dirty="0">
                <a:effectLst/>
                <a:ea typeface="Calibri" panose="020F0502020204030204" pitchFamily="34" charset="0"/>
              </a:rPr>
              <a:t>novi, višestranački Sabor RH; predsjednik Hrvatske – </a:t>
            </a:r>
            <a:r>
              <a:rPr lang="hr-HR" sz="2400" b="1" dirty="0">
                <a:effectLst/>
                <a:ea typeface="Calibri" panose="020F0502020204030204" pitchFamily="34" charset="0"/>
              </a:rPr>
              <a:t>Franjo Tuđman</a:t>
            </a:r>
            <a:r>
              <a:rPr lang="hr-HR" sz="2400" dirty="0">
                <a:effectLst/>
                <a:ea typeface="Calibri" panose="020F0502020204030204" pitchFamily="34" charset="0"/>
              </a:rPr>
              <a:t>; predsjednik Vlade – </a:t>
            </a:r>
            <a:r>
              <a:rPr lang="hr-HR" sz="2400" b="1" dirty="0">
                <a:effectLst/>
                <a:ea typeface="Calibri" panose="020F0502020204030204" pitchFamily="34" charset="0"/>
              </a:rPr>
              <a:t>Stjepan Mesić</a:t>
            </a:r>
          </a:p>
          <a:p>
            <a:pPr marL="342900" indent="-342900" algn="ctr">
              <a:buFontTx/>
              <a:buChar char="-"/>
            </a:pPr>
            <a:r>
              <a:rPr lang="hr-HR" sz="2400" b="1" dirty="0"/>
              <a:t>22. prosinca</a:t>
            </a:r>
            <a:r>
              <a:rPr lang="hr-HR" sz="2400" dirty="0"/>
              <a:t> – Božićni ustav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2A70AA1E-F6D2-475E-BDAE-111B1FDC8823}"/>
              </a:ext>
            </a:extLst>
          </p:cNvPr>
          <p:cNvSpPr txBox="1"/>
          <p:nvPr/>
        </p:nvSpPr>
        <p:spPr>
          <a:xfrm>
            <a:off x="8390526" y="2263175"/>
            <a:ext cx="3675875" cy="4154984"/>
          </a:xfrm>
          <a:custGeom>
            <a:avLst/>
            <a:gdLst>
              <a:gd name="connsiteX0" fmla="*/ 0 w 3675875"/>
              <a:gd name="connsiteY0" fmla="*/ 0 h 4154984"/>
              <a:gd name="connsiteX1" fmla="*/ 3675875 w 3675875"/>
              <a:gd name="connsiteY1" fmla="*/ 0 h 4154984"/>
              <a:gd name="connsiteX2" fmla="*/ 3675875 w 3675875"/>
              <a:gd name="connsiteY2" fmla="*/ 4154984 h 4154984"/>
              <a:gd name="connsiteX3" fmla="*/ 0 w 3675875"/>
              <a:gd name="connsiteY3" fmla="*/ 4154984 h 4154984"/>
              <a:gd name="connsiteX4" fmla="*/ 0 w 3675875"/>
              <a:gd name="connsiteY4" fmla="*/ 0 h 41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5875" h="4154984" fill="none" extrusionOk="0">
                <a:moveTo>
                  <a:pt x="0" y="0"/>
                </a:moveTo>
                <a:cubicBezTo>
                  <a:pt x="1061669" y="-33931"/>
                  <a:pt x="2534960" y="68331"/>
                  <a:pt x="3675875" y="0"/>
                </a:cubicBezTo>
                <a:cubicBezTo>
                  <a:pt x="3785239" y="1160206"/>
                  <a:pt x="3517827" y="2352365"/>
                  <a:pt x="3675875" y="4154984"/>
                </a:cubicBezTo>
                <a:cubicBezTo>
                  <a:pt x="3275248" y="4034163"/>
                  <a:pt x="1130441" y="4044472"/>
                  <a:pt x="0" y="4154984"/>
                </a:cubicBezTo>
                <a:cubicBezTo>
                  <a:pt x="60408" y="2229183"/>
                  <a:pt x="73863" y="655601"/>
                  <a:pt x="0" y="0"/>
                </a:cubicBezTo>
                <a:close/>
              </a:path>
              <a:path w="3675875" h="4154984" stroke="0" extrusionOk="0">
                <a:moveTo>
                  <a:pt x="0" y="0"/>
                </a:moveTo>
                <a:cubicBezTo>
                  <a:pt x="406997" y="118952"/>
                  <a:pt x="2832916" y="94195"/>
                  <a:pt x="3675875" y="0"/>
                </a:cubicBezTo>
                <a:cubicBezTo>
                  <a:pt x="3629026" y="691468"/>
                  <a:pt x="3572985" y="2916340"/>
                  <a:pt x="3675875" y="4154984"/>
                </a:cubicBezTo>
                <a:cubicBezTo>
                  <a:pt x="2690957" y="4071510"/>
                  <a:pt x="1686086" y="4048857"/>
                  <a:pt x="0" y="4154984"/>
                </a:cubicBezTo>
                <a:cubicBezTo>
                  <a:pt x="92963" y="2800702"/>
                  <a:pt x="-19372" y="990465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400" b="1" dirty="0"/>
              <a:t>svibanj</a:t>
            </a:r>
            <a:r>
              <a:rPr lang="hr-HR" sz="2400" dirty="0"/>
              <a:t> – referendum o RH (93%)</a:t>
            </a:r>
          </a:p>
          <a:p>
            <a:pPr marL="342900" indent="-342900" algn="ctr">
              <a:buFontTx/>
              <a:buChar char="-"/>
            </a:pPr>
            <a:r>
              <a:rPr lang="hr-HR" sz="2400" b="1" dirty="0"/>
              <a:t>25. lipnja</a:t>
            </a:r>
            <a:r>
              <a:rPr lang="hr-HR" sz="2400" dirty="0"/>
              <a:t> – Hrvatski sabor donio </a:t>
            </a:r>
            <a:r>
              <a:rPr lang="hr-HR" sz="2400" b="1" dirty="0"/>
              <a:t>Ustavnu odluku o suverenosti i samostalnosti RH </a:t>
            </a:r>
          </a:p>
          <a:p>
            <a:pPr marL="342900" indent="-342900" algn="ctr">
              <a:buFontTx/>
              <a:buChar char="-"/>
            </a:pPr>
            <a:r>
              <a:rPr lang="hr-HR" sz="2400" b="1" dirty="0"/>
              <a:t>8. listopada </a:t>
            </a:r>
            <a:r>
              <a:rPr lang="hr-HR" sz="2400" dirty="0"/>
              <a:t>– Hrvatski sabor donio </a:t>
            </a:r>
            <a:r>
              <a:rPr lang="hr-HR" sz="2400" b="1" dirty="0"/>
              <a:t>Odluku o raskidu državno – pravnih veza s republikama SFRJ</a:t>
            </a:r>
          </a:p>
        </p:txBody>
      </p:sp>
    </p:spTree>
    <p:extLst>
      <p:ext uri="{BB962C8B-B14F-4D97-AF65-F5344CB8AC3E}">
        <p14:creationId xmlns:p14="http://schemas.microsoft.com/office/powerpoint/2010/main" xmlns="" val="184412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A8E6D5F2-2846-40A9-A677-30E9FF9AD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82414"/>
            <a:ext cx="7164371" cy="5675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: nakošeni 5">
            <a:extLst>
              <a:ext uri="{FF2B5EF4-FFF2-40B4-BE49-F238E27FC236}">
                <a16:creationId xmlns:a16="http://schemas.microsoft.com/office/drawing/2014/main" xmlns="" id="{808EE3AB-7221-4444-861D-25C6E9D91BBA}"/>
              </a:ext>
            </a:extLst>
          </p:cNvPr>
          <p:cNvSpPr/>
          <p:nvPr/>
        </p:nvSpPr>
        <p:spPr>
          <a:xfrm>
            <a:off x="7486022" y="4572000"/>
            <a:ext cx="4249348" cy="2183701"/>
          </a:xfrm>
          <a:custGeom>
            <a:avLst/>
            <a:gdLst>
              <a:gd name="connsiteX0" fmla="*/ 272963 w 4249348"/>
              <a:gd name="connsiteY0" fmla="*/ 272963 h 2183701"/>
              <a:gd name="connsiteX1" fmla="*/ 816132 w 4249348"/>
              <a:gd name="connsiteY1" fmla="*/ 272963 h 2183701"/>
              <a:gd name="connsiteX2" fmla="*/ 1396334 w 4249348"/>
              <a:gd name="connsiteY2" fmla="*/ 272963 h 2183701"/>
              <a:gd name="connsiteX3" fmla="*/ 2013571 w 4249348"/>
              <a:gd name="connsiteY3" fmla="*/ 272963 h 2183701"/>
              <a:gd name="connsiteX4" fmla="*/ 2519706 w 4249348"/>
              <a:gd name="connsiteY4" fmla="*/ 272963 h 2183701"/>
              <a:gd name="connsiteX5" fmla="*/ 3173977 w 4249348"/>
              <a:gd name="connsiteY5" fmla="*/ 272963 h 2183701"/>
              <a:gd name="connsiteX6" fmla="*/ 3976385 w 4249348"/>
              <a:gd name="connsiteY6" fmla="*/ 272963 h 2183701"/>
              <a:gd name="connsiteX7" fmla="*/ 3976385 w 4249348"/>
              <a:gd name="connsiteY7" fmla="*/ 769755 h 2183701"/>
              <a:gd name="connsiteX8" fmla="*/ 3976385 w 4249348"/>
              <a:gd name="connsiteY8" fmla="*/ 1299302 h 2183701"/>
              <a:gd name="connsiteX9" fmla="*/ 3976385 w 4249348"/>
              <a:gd name="connsiteY9" fmla="*/ 1910738 h 2183701"/>
              <a:gd name="connsiteX10" fmla="*/ 3470251 w 4249348"/>
              <a:gd name="connsiteY10" fmla="*/ 1910738 h 2183701"/>
              <a:gd name="connsiteX11" fmla="*/ 2890048 w 4249348"/>
              <a:gd name="connsiteY11" fmla="*/ 1910738 h 2183701"/>
              <a:gd name="connsiteX12" fmla="*/ 2346879 w 4249348"/>
              <a:gd name="connsiteY12" fmla="*/ 1910738 h 2183701"/>
              <a:gd name="connsiteX13" fmla="*/ 1655574 w 4249348"/>
              <a:gd name="connsiteY13" fmla="*/ 1910738 h 2183701"/>
              <a:gd name="connsiteX14" fmla="*/ 1149440 w 4249348"/>
              <a:gd name="connsiteY14" fmla="*/ 1910738 h 2183701"/>
              <a:gd name="connsiteX15" fmla="*/ 272963 w 4249348"/>
              <a:gd name="connsiteY15" fmla="*/ 1910738 h 2183701"/>
              <a:gd name="connsiteX16" fmla="*/ 272963 w 4249348"/>
              <a:gd name="connsiteY16" fmla="*/ 1413946 h 2183701"/>
              <a:gd name="connsiteX17" fmla="*/ 272963 w 4249348"/>
              <a:gd name="connsiteY17" fmla="*/ 884399 h 2183701"/>
              <a:gd name="connsiteX18" fmla="*/ 272963 w 4249348"/>
              <a:gd name="connsiteY18" fmla="*/ 272963 h 2183701"/>
              <a:gd name="connsiteX0" fmla="*/ 0 w 4249348"/>
              <a:gd name="connsiteY0" fmla="*/ 0 h 2183701"/>
              <a:gd name="connsiteX1" fmla="*/ 649543 w 4249348"/>
              <a:gd name="connsiteY1" fmla="*/ 0 h 2183701"/>
              <a:gd name="connsiteX2" fmla="*/ 1214099 w 4249348"/>
              <a:gd name="connsiteY2" fmla="*/ 0 h 2183701"/>
              <a:gd name="connsiteX3" fmla="*/ 1906136 w 4249348"/>
              <a:gd name="connsiteY3" fmla="*/ 0 h 2183701"/>
              <a:gd name="connsiteX4" fmla="*/ 2555679 w 4249348"/>
              <a:gd name="connsiteY4" fmla="*/ 0 h 2183701"/>
              <a:gd name="connsiteX5" fmla="*/ 3120236 w 4249348"/>
              <a:gd name="connsiteY5" fmla="*/ 0 h 2183701"/>
              <a:gd name="connsiteX6" fmla="*/ 4249348 w 4249348"/>
              <a:gd name="connsiteY6" fmla="*/ 0 h 2183701"/>
              <a:gd name="connsiteX7" fmla="*/ 3976385 w 4249348"/>
              <a:gd name="connsiteY7" fmla="*/ 272963 h 2183701"/>
              <a:gd name="connsiteX8" fmla="*/ 3433216 w 4249348"/>
              <a:gd name="connsiteY8" fmla="*/ 272963 h 2183701"/>
              <a:gd name="connsiteX9" fmla="*/ 2815979 w 4249348"/>
              <a:gd name="connsiteY9" fmla="*/ 272963 h 2183701"/>
              <a:gd name="connsiteX10" fmla="*/ 2161708 w 4249348"/>
              <a:gd name="connsiteY10" fmla="*/ 272963 h 2183701"/>
              <a:gd name="connsiteX11" fmla="*/ 1507437 w 4249348"/>
              <a:gd name="connsiteY11" fmla="*/ 272963 h 2183701"/>
              <a:gd name="connsiteX12" fmla="*/ 853166 w 4249348"/>
              <a:gd name="connsiteY12" fmla="*/ 272963 h 2183701"/>
              <a:gd name="connsiteX13" fmla="*/ 272963 w 4249348"/>
              <a:gd name="connsiteY13" fmla="*/ 272963 h 2183701"/>
              <a:gd name="connsiteX14" fmla="*/ 0 w 4249348"/>
              <a:gd name="connsiteY14" fmla="*/ 0 h 2183701"/>
              <a:gd name="connsiteX0" fmla="*/ 0 w 4249348"/>
              <a:gd name="connsiteY0" fmla="*/ 2183701 h 2183701"/>
              <a:gd name="connsiteX1" fmla="*/ 272963 w 4249348"/>
              <a:gd name="connsiteY1" fmla="*/ 1910738 h 2183701"/>
              <a:gd name="connsiteX2" fmla="*/ 927234 w 4249348"/>
              <a:gd name="connsiteY2" fmla="*/ 1910738 h 2183701"/>
              <a:gd name="connsiteX3" fmla="*/ 1581505 w 4249348"/>
              <a:gd name="connsiteY3" fmla="*/ 1910738 h 2183701"/>
              <a:gd name="connsiteX4" fmla="*/ 2087640 w 4249348"/>
              <a:gd name="connsiteY4" fmla="*/ 1910738 h 2183701"/>
              <a:gd name="connsiteX5" fmla="*/ 2630808 w 4249348"/>
              <a:gd name="connsiteY5" fmla="*/ 1910738 h 2183701"/>
              <a:gd name="connsiteX6" fmla="*/ 3248045 w 4249348"/>
              <a:gd name="connsiteY6" fmla="*/ 1910738 h 2183701"/>
              <a:gd name="connsiteX7" fmla="*/ 3976385 w 4249348"/>
              <a:gd name="connsiteY7" fmla="*/ 1910738 h 2183701"/>
              <a:gd name="connsiteX8" fmla="*/ 4249348 w 4249348"/>
              <a:gd name="connsiteY8" fmla="*/ 2183701 h 2183701"/>
              <a:gd name="connsiteX9" fmla="*/ 3557311 w 4249348"/>
              <a:gd name="connsiteY9" fmla="*/ 2183701 h 2183701"/>
              <a:gd name="connsiteX10" fmla="*/ 2992755 w 4249348"/>
              <a:gd name="connsiteY10" fmla="*/ 2183701 h 2183701"/>
              <a:gd name="connsiteX11" fmla="*/ 2385705 w 4249348"/>
              <a:gd name="connsiteY11" fmla="*/ 2183701 h 2183701"/>
              <a:gd name="connsiteX12" fmla="*/ 1736162 w 4249348"/>
              <a:gd name="connsiteY12" fmla="*/ 2183701 h 2183701"/>
              <a:gd name="connsiteX13" fmla="*/ 1044126 w 4249348"/>
              <a:gd name="connsiteY13" fmla="*/ 2183701 h 2183701"/>
              <a:gd name="connsiteX14" fmla="*/ 522063 w 4249348"/>
              <a:gd name="connsiteY14" fmla="*/ 2183701 h 2183701"/>
              <a:gd name="connsiteX15" fmla="*/ 0 w 4249348"/>
              <a:gd name="connsiteY15" fmla="*/ 2183701 h 2183701"/>
              <a:gd name="connsiteX0" fmla="*/ 0 w 4249348"/>
              <a:gd name="connsiteY0" fmla="*/ 0 h 2183701"/>
              <a:gd name="connsiteX1" fmla="*/ 272963 w 4249348"/>
              <a:gd name="connsiteY1" fmla="*/ 272963 h 2183701"/>
              <a:gd name="connsiteX2" fmla="*/ 272963 w 4249348"/>
              <a:gd name="connsiteY2" fmla="*/ 802510 h 2183701"/>
              <a:gd name="connsiteX3" fmla="*/ 272963 w 4249348"/>
              <a:gd name="connsiteY3" fmla="*/ 1348435 h 2183701"/>
              <a:gd name="connsiteX4" fmla="*/ 272963 w 4249348"/>
              <a:gd name="connsiteY4" fmla="*/ 1910738 h 2183701"/>
              <a:gd name="connsiteX5" fmla="*/ 0 w 4249348"/>
              <a:gd name="connsiteY5" fmla="*/ 2183701 h 2183701"/>
              <a:gd name="connsiteX6" fmla="*/ 0 w 4249348"/>
              <a:gd name="connsiteY6" fmla="*/ 1594102 h 2183701"/>
              <a:gd name="connsiteX7" fmla="*/ 0 w 4249348"/>
              <a:gd name="connsiteY7" fmla="*/ 1113688 h 2183701"/>
              <a:gd name="connsiteX8" fmla="*/ 0 w 4249348"/>
              <a:gd name="connsiteY8" fmla="*/ 545925 h 2183701"/>
              <a:gd name="connsiteX9" fmla="*/ 0 w 4249348"/>
              <a:gd name="connsiteY9" fmla="*/ 0 h 2183701"/>
              <a:gd name="connsiteX0" fmla="*/ 4249348 w 4249348"/>
              <a:gd name="connsiteY0" fmla="*/ 0 h 2183701"/>
              <a:gd name="connsiteX1" fmla="*/ 4249348 w 4249348"/>
              <a:gd name="connsiteY1" fmla="*/ 524088 h 2183701"/>
              <a:gd name="connsiteX2" fmla="*/ 4249348 w 4249348"/>
              <a:gd name="connsiteY2" fmla="*/ 1048176 h 2183701"/>
              <a:gd name="connsiteX3" fmla="*/ 4249348 w 4249348"/>
              <a:gd name="connsiteY3" fmla="*/ 1550428 h 2183701"/>
              <a:gd name="connsiteX4" fmla="*/ 4249348 w 4249348"/>
              <a:gd name="connsiteY4" fmla="*/ 2183701 h 2183701"/>
              <a:gd name="connsiteX5" fmla="*/ 3976385 w 4249348"/>
              <a:gd name="connsiteY5" fmla="*/ 1910738 h 2183701"/>
              <a:gd name="connsiteX6" fmla="*/ 3976385 w 4249348"/>
              <a:gd name="connsiteY6" fmla="*/ 1348435 h 2183701"/>
              <a:gd name="connsiteX7" fmla="*/ 3976385 w 4249348"/>
              <a:gd name="connsiteY7" fmla="*/ 786133 h 2183701"/>
              <a:gd name="connsiteX8" fmla="*/ 3976385 w 4249348"/>
              <a:gd name="connsiteY8" fmla="*/ 272963 h 2183701"/>
              <a:gd name="connsiteX9" fmla="*/ 4249348 w 4249348"/>
              <a:gd name="connsiteY9" fmla="*/ 0 h 2183701"/>
              <a:gd name="connsiteX0" fmla="*/ 0 w 4249348"/>
              <a:gd name="connsiteY0" fmla="*/ 0 h 2183701"/>
              <a:gd name="connsiteX1" fmla="*/ 522063 w 4249348"/>
              <a:gd name="connsiteY1" fmla="*/ 0 h 2183701"/>
              <a:gd name="connsiteX2" fmla="*/ 1129112 w 4249348"/>
              <a:gd name="connsiteY2" fmla="*/ 0 h 2183701"/>
              <a:gd name="connsiteX3" fmla="*/ 1608682 w 4249348"/>
              <a:gd name="connsiteY3" fmla="*/ 0 h 2183701"/>
              <a:gd name="connsiteX4" fmla="*/ 2130744 w 4249348"/>
              <a:gd name="connsiteY4" fmla="*/ 0 h 2183701"/>
              <a:gd name="connsiteX5" fmla="*/ 2822781 w 4249348"/>
              <a:gd name="connsiteY5" fmla="*/ 0 h 2183701"/>
              <a:gd name="connsiteX6" fmla="*/ 3387337 w 4249348"/>
              <a:gd name="connsiteY6" fmla="*/ 0 h 2183701"/>
              <a:gd name="connsiteX7" fmla="*/ 4249348 w 4249348"/>
              <a:gd name="connsiteY7" fmla="*/ 0 h 2183701"/>
              <a:gd name="connsiteX8" fmla="*/ 4249348 w 4249348"/>
              <a:gd name="connsiteY8" fmla="*/ 524088 h 2183701"/>
              <a:gd name="connsiteX9" fmla="*/ 4249348 w 4249348"/>
              <a:gd name="connsiteY9" fmla="*/ 1070013 h 2183701"/>
              <a:gd name="connsiteX10" fmla="*/ 4249348 w 4249348"/>
              <a:gd name="connsiteY10" fmla="*/ 1637776 h 2183701"/>
              <a:gd name="connsiteX11" fmla="*/ 4249348 w 4249348"/>
              <a:gd name="connsiteY11" fmla="*/ 2183701 h 2183701"/>
              <a:gd name="connsiteX12" fmla="*/ 3642298 w 4249348"/>
              <a:gd name="connsiteY12" fmla="*/ 2183701 h 2183701"/>
              <a:gd name="connsiteX13" fmla="*/ 2992755 w 4249348"/>
              <a:gd name="connsiteY13" fmla="*/ 2183701 h 2183701"/>
              <a:gd name="connsiteX14" fmla="*/ 2428199 w 4249348"/>
              <a:gd name="connsiteY14" fmla="*/ 2183701 h 2183701"/>
              <a:gd name="connsiteX15" fmla="*/ 1821149 w 4249348"/>
              <a:gd name="connsiteY15" fmla="*/ 2183701 h 2183701"/>
              <a:gd name="connsiteX16" fmla="*/ 1299086 w 4249348"/>
              <a:gd name="connsiteY16" fmla="*/ 2183701 h 2183701"/>
              <a:gd name="connsiteX17" fmla="*/ 734530 w 4249348"/>
              <a:gd name="connsiteY17" fmla="*/ 2183701 h 2183701"/>
              <a:gd name="connsiteX18" fmla="*/ 0 w 4249348"/>
              <a:gd name="connsiteY18" fmla="*/ 2183701 h 2183701"/>
              <a:gd name="connsiteX19" fmla="*/ 0 w 4249348"/>
              <a:gd name="connsiteY19" fmla="*/ 1681450 h 2183701"/>
              <a:gd name="connsiteX20" fmla="*/ 0 w 4249348"/>
              <a:gd name="connsiteY20" fmla="*/ 1157362 h 2183701"/>
              <a:gd name="connsiteX21" fmla="*/ 0 w 4249348"/>
              <a:gd name="connsiteY21" fmla="*/ 611436 h 2183701"/>
              <a:gd name="connsiteX22" fmla="*/ 0 w 4249348"/>
              <a:gd name="connsiteY22" fmla="*/ 0 h 2183701"/>
              <a:gd name="connsiteX23" fmla="*/ 272963 w 4249348"/>
              <a:gd name="connsiteY23" fmla="*/ 272963 h 2183701"/>
              <a:gd name="connsiteX24" fmla="*/ 964268 w 4249348"/>
              <a:gd name="connsiteY24" fmla="*/ 272963 h 2183701"/>
              <a:gd name="connsiteX25" fmla="*/ 1655574 w 4249348"/>
              <a:gd name="connsiteY25" fmla="*/ 272963 h 2183701"/>
              <a:gd name="connsiteX26" fmla="*/ 2161708 w 4249348"/>
              <a:gd name="connsiteY26" fmla="*/ 272963 h 2183701"/>
              <a:gd name="connsiteX27" fmla="*/ 2815979 w 4249348"/>
              <a:gd name="connsiteY27" fmla="*/ 272963 h 2183701"/>
              <a:gd name="connsiteX28" fmla="*/ 3322114 w 4249348"/>
              <a:gd name="connsiteY28" fmla="*/ 272963 h 2183701"/>
              <a:gd name="connsiteX29" fmla="*/ 3976385 w 4249348"/>
              <a:gd name="connsiteY29" fmla="*/ 272963 h 2183701"/>
              <a:gd name="connsiteX30" fmla="*/ 3976385 w 4249348"/>
              <a:gd name="connsiteY30" fmla="*/ 835266 h 2183701"/>
              <a:gd name="connsiteX31" fmla="*/ 3976385 w 4249348"/>
              <a:gd name="connsiteY31" fmla="*/ 1381191 h 2183701"/>
              <a:gd name="connsiteX32" fmla="*/ 3976385 w 4249348"/>
              <a:gd name="connsiteY32" fmla="*/ 1910738 h 2183701"/>
              <a:gd name="connsiteX33" fmla="*/ 3396182 w 4249348"/>
              <a:gd name="connsiteY33" fmla="*/ 1910738 h 2183701"/>
              <a:gd name="connsiteX34" fmla="*/ 2815979 w 4249348"/>
              <a:gd name="connsiteY34" fmla="*/ 1910738 h 2183701"/>
              <a:gd name="connsiteX35" fmla="*/ 2124674 w 4249348"/>
              <a:gd name="connsiteY35" fmla="*/ 1910738 h 2183701"/>
              <a:gd name="connsiteX36" fmla="*/ 1544471 w 4249348"/>
              <a:gd name="connsiteY36" fmla="*/ 1910738 h 2183701"/>
              <a:gd name="connsiteX37" fmla="*/ 927234 w 4249348"/>
              <a:gd name="connsiteY37" fmla="*/ 1910738 h 2183701"/>
              <a:gd name="connsiteX38" fmla="*/ 272963 w 4249348"/>
              <a:gd name="connsiteY38" fmla="*/ 1910738 h 2183701"/>
              <a:gd name="connsiteX39" fmla="*/ 272963 w 4249348"/>
              <a:gd name="connsiteY39" fmla="*/ 1397569 h 2183701"/>
              <a:gd name="connsiteX40" fmla="*/ 272963 w 4249348"/>
              <a:gd name="connsiteY40" fmla="*/ 818888 h 2183701"/>
              <a:gd name="connsiteX41" fmla="*/ 272963 w 4249348"/>
              <a:gd name="connsiteY41" fmla="*/ 272963 h 2183701"/>
              <a:gd name="connsiteX42" fmla="*/ 0 w 4249348"/>
              <a:gd name="connsiteY42" fmla="*/ 0 h 2183701"/>
              <a:gd name="connsiteX43" fmla="*/ 272963 w 4249348"/>
              <a:gd name="connsiteY43" fmla="*/ 272963 h 2183701"/>
              <a:gd name="connsiteX44" fmla="*/ 0 w 4249348"/>
              <a:gd name="connsiteY44" fmla="*/ 2183701 h 2183701"/>
              <a:gd name="connsiteX45" fmla="*/ 272963 w 4249348"/>
              <a:gd name="connsiteY45" fmla="*/ 1910738 h 2183701"/>
              <a:gd name="connsiteX46" fmla="*/ 4249348 w 4249348"/>
              <a:gd name="connsiteY46" fmla="*/ 0 h 2183701"/>
              <a:gd name="connsiteX47" fmla="*/ 3976385 w 4249348"/>
              <a:gd name="connsiteY47" fmla="*/ 272963 h 2183701"/>
              <a:gd name="connsiteX48" fmla="*/ 4249348 w 4249348"/>
              <a:gd name="connsiteY48" fmla="*/ 2183701 h 2183701"/>
              <a:gd name="connsiteX49" fmla="*/ 3976385 w 4249348"/>
              <a:gd name="connsiteY49" fmla="*/ 1910738 h 218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249348" h="2183701" stroke="0" extrusionOk="0">
                <a:moveTo>
                  <a:pt x="272963" y="272963"/>
                </a:moveTo>
                <a:cubicBezTo>
                  <a:pt x="403035" y="289997"/>
                  <a:pt x="702995" y="276877"/>
                  <a:pt x="816132" y="272963"/>
                </a:cubicBezTo>
                <a:cubicBezTo>
                  <a:pt x="929269" y="269049"/>
                  <a:pt x="1183145" y="256036"/>
                  <a:pt x="1396334" y="272963"/>
                </a:cubicBezTo>
                <a:cubicBezTo>
                  <a:pt x="1609523" y="289890"/>
                  <a:pt x="1735565" y="252750"/>
                  <a:pt x="2013571" y="272963"/>
                </a:cubicBezTo>
                <a:cubicBezTo>
                  <a:pt x="2291577" y="293176"/>
                  <a:pt x="2300973" y="263771"/>
                  <a:pt x="2519706" y="272963"/>
                </a:cubicBezTo>
                <a:cubicBezTo>
                  <a:pt x="2738439" y="282155"/>
                  <a:pt x="2945925" y="296013"/>
                  <a:pt x="3173977" y="272963"/>
                </a:cubicBezTo>
                <a:cubicBezTo>
                  <a:pt x="3402029" y="249913"/>
                  <a:pt x="3778819" y="289106"/>
                  <a:pt x="3976385" y="272963"/>
                </a:cubicBezTo>
                <a:cubicBezTo>
                  <a:pt x="3962420" y="418487"/>
                  <a:pt x="3985367" y="578059"/>
                  <a:pt x="3976385" y="769755"/>
                </a:cubicBezTo>
                <a:cubicBezTo>
                  <a:pt x="3967403" y="961451"/>
                  <a:pt x="3999101" y="1127518"/>
                  <a:pt x="3976385" y="1299302"/>
                </a:cubicBezTo>
                <a:cubicBezTo>
                  <a:pt x="3953669" y="1471086"/>
                  <a:pt x="4006608" y="1615983"/>
                  <a:pt x="3976385" y="1910738"/>
                </a:cubicBezTo>
                <a:cubicBezTo>
                  <a:pt x="3758109" y="1923254"/>
                  <a:pt x="3601395" y="1928229"/>
                  <a:pt x="3470251" y="1910738"/>
                </a:cubicBezTo>
                <a:cubicBezTo>
                  <a:pt x="3339107" y="1893247"/>
                  <a:pt x="3156252" y="1926967"/>
                  <a:pt x="2890048" y="1910738"/>
                </a:cubicBezTo>
                <a:cubicBezTo>
                  <a:pt x="2623844" y="1894509"/>
                  <a:pt x="2529965" y="1929106"/>
                  <a:pt x="2346879" y="1910738"/>
                </a:cubicBezTo>
                <a:cubicBezTo>
                  <a:pt x="2163793" y="1892370"/>
                  <a:pt x="1800111" y="1924557"/>
                  <a:pt x="1655574" y="1910738"/>
                </a:cubicBezTo>
                <a:cubicBezTo>
                  <a:pt x="1511037" y="1896919"/>
                  <a:pt x="1354150" y="1907059"/>
                  <a:pt x="1149440" y="1910738"/>
                </a:cubicBezTo>
                <a:cubicBezTo>
                  <a:pt x="944730" y="1914417"/>
                  <a:pt x="514137" y="1882373"/>
                  <a:pt x="272963" y="1910738"/>
                </a:cubicBezTo>
                <a:cubicBezTo>
                  <a:pt x="259455" y="1751299"/>
                  <a:pt x="287160" y="1616347"/>
                  <a:pt x="272963" y="1413946"/>
                </a:cubicBezTo>
                <a:cubicBezTo>
                  <a:pt x="258766" y="1211545"/>
                  <a:pt x="257805" y="1022666"/>
                  <a:pt x="272963" y="884399"/>
                </a:cubicBezTo>
                <a:cubicBezTo>
                  <a:pt x="288121" y="746132"/>
                  <a:pt x="293729" y="484239"/>
                  <a:pt x="272963" y="272963"/>
                </a:cubicBezTo>
                <a:close/>
              </a:path>
              <a:path w="4249348" h="2183701" fill="lightenLess" stroke="0" extrusionOk="0">
                <a:moveTo>
                  <a:pt x="0" y="0"/>
                </a:moveTo>
                <a:cubicBezTo>
                  <a:pt x="216338" y="20892"/>
                  <a:pt x="330107" y="5826"/>
                  <a:pt x="649543" y="0"/>
                </a:cubicBezTo>
                <a:cubicBezTo>
                  <a:pt x="968979" y="-5826"/>
                  <a:pt x="1009929" y="9274"/>
                  <a:pt x="1214099" y="0"/>
                </a:cubicBezTo>
                <a:cubicBezTo>
                  <a:pt x="1418269" y="-9274"/>
                  <a:pt x="1582741" y="-467"/>
                  <a:pt x="1906136" y="0"/>
                </a:cubicBezTo>
                <a:cubicBezTo>
                  <a:pt x="2229531" y="467"/>
                  <a:pt x="2283237" y="-21837"/>
                  <a:pt x="2555679" y="0"/>
                </a:cubicBezTo>
                <a:cubicBezTo>
                  <a:pt x="2828121" y="21837"/>
                  <a:pt x="2911854" y="-18609"/>
                  <a:pt x="3120236" y="0"/>
                </a:cubicBezTo>
                <a:cubicBezTo>
                  <a:pt x="3328618" y="18609"/>
                  <a:pt x="3831334" y="6185"/>
                  <a:pt x="4249348" y="0"/>
                </a:cubicBezTo>
                <a:cubicBezTo>
                  <a:pt x="4167606" y="101861"/>
                  <a:pt x="4029524" y="207805"/>
                  <a:pt x="3976385" y="272963"/>
                </a:cubicBezTo>
                <a:cubicBezTo>
                  <a:pt x="3741605" y="280135"/>
                  <a:pt x="3698984" y="255980"/>
                  <a:pt x="3433216" y="272963"/>
                </a:cubicBezTo>
                <a:cubicBezTo>
                  <a:pt x="3167448" y="289946"/>
                  <a:pt x="2979919" y="277238"/>
                  <a:pt x="2815979" y="272963"/>
                </a:cubicBezTo>
                <a:cubicBezTo>
                  <a:pt x="2652039" y="268688"/>
                  <a:pt x="2405142" y="255848"/>
                  <a:pt x="2161708" y="272963"/>
                </a:cubicBezTo>
                <a:cubicBezTo>
                  <a:pt x="1918274" y="290078"/>
                  <a:pt x="1831454" y="276634"/>
                  <a:pt x="1507437" y="272963"/>
                </a:cubicBezTo>
                <a:cubicBezTo>
                  <a:pt x="1183420" y="269292"/>
                  <a:pt x="1121225" y="254575"/>
                  <a:pt x="853166" y="272963"/>
                </a:cubicBezTo>
                <a:cubicBezTo>
                  <a:pt x="585107" y="291351"/>
                  <a:pt x="538452" y="252732"/>
                  <a:pt x="272963" y="272963"/>
                </a:cubicBezTo>
                <a:cubicBezTo>
                  <a:pt x="147441" y="145220"/>
                  <a:pt x="70247" y="91935"/>
                  <a:pt x="0" y="0"/>
                </a:cubicBezTo>
                <a:close/>
              </a:path>
              <a:path w="4249348" h="2183701" fill="darkenLess" stroke="0" extrusionOk="0">
                <a:moveTo>
                  <a:pt x="0" y="2183701"/>
                </a:moveTo>
                <a:cubicBezTo>
                  <a:pt x="52447" y="2117166"/>
                  <a:pt x="204407" y="2005794"/>
                  <a:pt x="272963" y="1910738"/>
                </a:cubicBezTo>
                <a:cubicBezTo>
                  <a:pt x="571628" y="1900526"/>
                  <a:pt x="613585" y="1903636"/>
                  <a:pt x="927234" y="1910738"/>
                </a:cubicBezTo>
                <a:cubicBezTo>
                  <a:pt x="1240883" y="1917840"/>
                  <a:pt x="1259891" y="1903642"/>
                  <a:pt x="1581505" y="1910738"/>
                </a:cubicBezTo>
                <a:cubicBezTo>
                  <a:pt x="1903119" y="1917834"/>
                  <a:pt x="1867818" y="1886189"/>
                  <a:pt x="2087640" y="1910738"/>
                </a:cubicBezTo>
                <a:cubicBezTo>
                  <a:pt x="2307463" y="1935287"/>
                  <a:pt x="2485150" y="1925214"/>
                  <a:pt x="2630808" y="1910738"/>
                </a:cubicBezTo>
                <a:cubicBezTo>
                  <a:pt x="2776466" y="1896262"/>
                  <a:pt x="2941725" y="1895656"/>
                  <a:pt x="3248045" y="1910738"/>
                </a:cubicBezTo>
                <a:cubicBezTo>
                  <a:pt x="3554365" y="1925820"/>
                  <a:pt x="3707050" y="1906768"/>
                  <a:pt x="3976385" y="1910738"/>
                </a:cubicBezTo>
                <a:cubicBezTo>
                  <a:pt x="4071620" y="2004133"/>
                  <a:pt x="4169018" y="2117631"/>
                  <a:pt x="4249348" y="2183701"/>
                </a:cubicBezTo>
                <a:cubicBezTo>
                  <a:pt x="4010695" y="2160099"/>
                  <a:pt x="3795336" y="2217030"/>
                  <a:pt x="3557311" y="2183701"/>
                </a:cubicBezTo>
                <a:cubicBezTo>
                  <a:pt x="3319286" y="2150372"/>
                  <a:pt x="3236412" y="2163321"/>
                  <a:pt x="2992755" y="2183701"/>
                </a:cubicBezTo>
                <a:cubicBezTo>
                  <a:pt x="2749098" y="2204081"/>
                  <a:pt x="2510436" y="2202277"/>
                  <a:pt x="2385705" y="2183701"/>
                </a:cubicBezTo>
                <a:cubicBezTo>
                  <a:pt x="2260974" y="2165126"/>
                  <a:pt x="1978009" y="2164729"/>
                  <a:pt x="1736162" y="2183701"/>
                </a:cubicBezTo>
                <a:cubicBezTo>
                  <a:pt x="1494315" y="2202673"/>
                  <a:pt x="1292048" y="2203469"/>
                  <a:pt x="1044126" y="2183701"/>
                </a:cubicBezTo>
                <a:cubicBezTo>
                  <a:pt x="796204" y="2163933"/>
                  <a:pt x="720461" y="2200984"/>
                  <a:pt x="522063" y="2183701"/>
                </a:cubicBezTo>
                <a:cubicBezTo>
                  <a:pt x="323665" y="2166418"/>
                  <a:pt x="200152" y="2158345"/>
                  <a:pt x="0" y="2183701"/>
                </a:cubicBezTo>
                <a:close/>
              </a:path>
              <a:path w="4249348" h="2183701" fill="lighten" stroke="0" extrusionOk="0">
                <a:moveTo>
                  <a:pt x="0" y="0"/>
                </a:moveTo>
                <a:cubicBezTo>
                  <a:pt x="134270" y="134885"/>
                  <a:pt x="185809" y="163755"/>
                  <a:pt x="272963" y="272963"/>
                </a:cubicBezTo>
                <a:cubicBezTo>
                  <a:pt x="264791" y="463040"/>
                  <a:pt x="265323" y="646895"/>
                  <a:pt x="272963" y="802510"/>
                </a:cubicBezTo>
                <a:cubicBezTo>
                  <a:pt x="280603" y="958125"/>
                  <a:pt x="267005" y="1128926"/>
                  <a:pt x="272963" y="1348435"/>
                </a:cubicBezTo>
                <a:cubicBezTo>
                  <a:pt x="278921" y="1567945"/>
                  <a:pt x="247551" y="1671568"/>
                  <a:pt x="272963" y="1910738"/>
                </a:cubicBezTo>
                <a:cubicBezTo>
                  <a:pt x="159735" y="2034192"/>
                  <a:pt x="123756" y="2043046"/>
                  <a:pt x="0" y="2183701"/>
                </a:cubicBezTo>
                <a:cubicBezTo>
                  <a:pt x="-16898" y="2034873"/>
                  <a:pt x="3742" y="1782983"/>
                  <a:pt x="0" y="1594102"/>
                </a:cubicBezTo>
                <a:cubicBezTo>
                  <a:pt x="-3742" y="1405221"/>
                  <a:pt x="11180" y="1225966"/>
                  <a:pt x="0" y="1113688"/>
                </a:cubicBezTo>
                <a:cubicBezTo>
                  <a:pt x="-11180" y="1001410"/>
                  <a:pt x="12797" y="724144"/>
                  <a:pt x="0" y="545925"/>
                </a:cubicBezTo>
                <a:cubicBezTo>
                  <a:pt x="-12797" y="367706"/>
                  <a:pt x="-25922" y="215890"/>
                  <a:pt x="0" y="0"/>
                </a:cubicBezTo>
                <a:close/>
              </a:path>
              <a:path w="4249348" h="2183701" fill="darken" stroke="0" extrusionOk="0">
                <a:moveTo>
                  <a:pt x="4249348" y="0"/>
                </a:moveTo>
                <a:cubicBezTo>
                  <a:pt x="4269017" y="190069"/>
                  <a:pt x="4268692" y="387238"/>
                  <a:pt x="4249348" y="524088"/>
                </a:cubicBezTo>
                <a:cubicBezTo>
                  <a:pt x="4230004" y="660938"/>
                  <a:pt x="4267148" y="853753"/>
                  <a:pt x="4249348" y="1048176"/>
                </a:cubicBezTo>
                <a:cubicBezTo>
                  <a:pt x="4231548" y="1242599"/>
                  <a:pt x="4263934" y="1301694"/>
                  <a:pt x="4249348" y="1550428"/>
                </a:cubicBezTo>
                <a:cubicBezTo>
                  <a:pt x="4234762" y="1799162"/>
                  <a:pt x="4246061" y="1890036"/>
                  <a:pt x="4249348" y="2183701"/>
                </a:cubicBezTo>
                <a:cubicBezTo>
                  <a:pt x="4112638" y="2057451"/>
                  <a:pt x="4067843" y="2001899"/>
                  <a:pt x="3976385" y="1910738"/>
                </a:cubicBezTo>
                <a:cubicBezTo>
                  <a:pt x="3980116" y="1784396"/>
                  <a:pt x="3970115" y="1568177"/>
                  <a:pt x="3976385" y="1348435"/>
                </a:cubicBezTo>
                <a:cubicBezTo>
                  <a:pt x="3982655" y="1128693"/>
                  <a:pt x="4004397" y="1055109"/>
                  <a:pt x="3976385" y="786133"/>
                </a:cubicBezTo>
                <a:cubicBezTo>
                  <a:pt x="3948373" y="517157"/>
                  <a:pt x="3976418" y="445560"/>
                  <a:pt x="3976385" y="272963"/>
                </a:cubicBezTo>
                <a:cubicBezTo>
                  <a:pt x="4097290" y="171519"/>
                  <a:pt x="4122608" y="132728"/>
                  <a:pt x="4249348" y="0"/>
                </a:cubicBezTo>
                <a:close/>
              </a:path>
              <a:path w="4249348" h="2183701" fill="none" extrusionOk="0">
                <a:moveTo>
                  <a:pt x="0" y="0"/>
                </a:moveTo>
                <a:cubicBezTo>
                  <a:pt x="143942" y="-19667"/>
                  <a:pt x="387864" y="-22448"/>
                  <a:pt x="522063" y="0"/>
                </a:cubicBezTo>
                <a:cubicBezTo>
                  <a:pt x="656262" y="22448"/>
                  <a:pt x="994597" y="-26157"/>
                  <a:pt x="1129112" y="0"/>
                </a:cubicBezTo>
                <a:cubicBezTo>
                  <a:pt x="1263627" y="26157"/>
                  <a:pt x="1403703" y="11292"/>
                  <a:pt x="1608682" y="0"/>
                </a:cubicBezTo>
                <a:cubicBezTo>
                  <a:pt x="1813661" y="-11292"/>
                  <a:pt x="1970532" y="-4724"/>
                  <a:pt x="2130744" y="0"/>
                </a:cubicBezTo>
                <a:cubicBezTo>
                  <a:pt x="2290956" y="4724"/>
                  <a:pt x="2556775" y="21486"/>
                  <a:pt x="2822781" y="0"/>
                </a:cubicBezTo>
                <a:cubicBezTo>
                  <a:pt x="3088787" y="-21486"/>
                  <a:pt x="3157762" y="26696"/>
                  <a:pt x="3387337" y="0"/>
                </a:cubicBezTo>
                <a:cubicBezTo>
                  <a:pt x="3616912" y="-26696"/>
                  <a:pt x="4055217" y="24540"/>
                  <a:pt x="4249348" y="0"/>
                </a:cubicBezTo>
                <a:cubicBezTo>
                  <a:pt x="4230890" y="196304"/>
                  <a:pt x="4261967" y="365865"/>
                  <a:pt x="4249348" y="524088"/>
                </a:cubicBezTo>
                <a:cubicBezTo>
                  <a:pt x="4236729" y="682311"/>
                  <a:pt x="4233817" y="882134"/>
                  <a:pt x="4249348" y="1070013"/>
                </a:cubicBezTo>
                <a:cubicBezTo>
                  <a:pt x="4264879" y="1257893"/>
                  <a:pt x="4235273" y="1468101"/>
                  <a:pt x="4249348" y="1637776"/>
                </a:cubicBezTo>
                <a:cubicBezTo>
                  <a:pt x="4263423" y="1807451"/>
                  <a:pt x="4232260" y="1962859"/>
                  <a:pt x="4249348" y="2183701"/>
                </a:cubicBezTo>
                <a:cubicBezTo>
                  <a:pt x="4075502" y="2170854"/>
                  <a:pt x="3814562" y="2202508"/>
                  <a:pt x="3642298" y="2183701"/>
                </a:cubicBezTo>
                <a:cubicBezTo>
                  <a:pt x="3470034" y="2164895"/>
                  <a:pt x="3254207" y="2212682"/>
                  <a:pt x="2992755" y="2183701"/>
                </a:cubicBezTo>
                <a:cubicBezTo>
                  <a:pt x="2731303" y="2154720"/>
                  <a:pt x="2584508" y="2206024"/>
                  <a:pt x="2428199" y="2183701"/>
                </a:cubicBezTo>
                <a:cubicBezTo>
                  <a:pt x="2271890" y="2161378"/>
                  <a:pt x="1970783" y="2163881"/>
                  <a:pt x="1821149" y="2183701"/>
                </a:cubicBezTo>
                <a:cubicBezTo>
                  <a:pt x="1671515" y="2203522"/>
                  <a:pt x="1506236" y="2199144"/>
                  <a:pt x="1299086" y="2183701"/>
                </a:cubicBezTo>
                <a:cubicBezTo>
                  <a:pt x="1091936" y="2168258"/>
                  <a:pt x="1009921" y="2198538"/>
                  <a:pt x="734530" y="2183701"/>
                </a:cubicBezTo>
                <a:cubicBezTo>
                  <a:pt x="459139" y="2168864"/>
                  <a:pt x="268862" y="2202652"/>
                  <a:pt x="0" y="2183701"/>
                </a:cubicBezTo>
                <a:cubicBezTo>
                  <a:pt x="18313" y="2026280"/>
                  <a:pt x="-8559" y="1823733"/>
                  <a:pt x="0" y="1681450"/>
                </a:cubicBezTo>
                <a:cubicBezTo>
                  <a:pt x="8559" y="1539167"/>
                  <a:pt x="181" y="1339186"/>
                  <a:pt x="0" y="1157362"/>
                </a:cubicBezTo>
                <a:cubicBezTo>
                  <a:pt x="-181" y="975538"/>
                  <a:pt x="-9467" y="798573"/>
                  <a:pt x="0" y="611436"/>
                </a:cubicBezTo>
                <a:cubicBezTo>
                  <a:pt x="9467" y="424299"/>
                  <a:pt x="-25077" y="235057"/>
                  <a:pt x="0" y="0"/>
                </a:cubicBezTo>
                <a:close/>
                <a:moveTo>
                  <a:pt x="272963" y="272963"/>
                </a:moveTo>
                <a:cubicBezTo>
                  <a:pt x="522026" y="241010"/>
                  <a:pt x="677010" y="254745"/>
                  <a:pt x="964268" y="272963"/>
                </a:cubicBezTo>
                <a:cubicBezTo>
                  <a:pt x="1251527" y="291181"/>
                  <a:pt x="1410271" y="267817"/>
                  <a:pt x="1655574" y="272963"/>
                </a:cubicBezTo>
                <a:cubicBezTo>
                  <a:pt x="1900877" y="278109"/>
                  <a:pt x="1971969" y="267392"/>
                  <a:pt x="2161708" y="272963"/>
                </a:cubicBezTo>
                <a:cubicBezTo>
                  <a:pt x="2351447" y="278534"/>
                  <a:pt x="2581769" y="250498"/>
                  <a:pt x="2815979" y="272963"/>
                </a:cubicBezTo>
                <a:cubicBezTo>
                  <a:pt x="3050189" y="295428"/>
                  <a:pt x="3213543" y="265217"/>
                  <a:pt x="3322114" y="272963"/>
                </a:cubicBezTo>
                <a:cubicBezTo>
                  <a:pt x="3430685" y="280709"/>
                  <a:pt x="3734938" y="287300"/>
                  <a:pt x="3976385" y="272963"/>
                </a:cubicBezTo>
                <a:cubicBezTo>
                  <a:pt x="3972195" y="463955"/>
                  <a:pt x="3994150" y="578191"/>
                  <a:pt x="3976385" y="835266"/>
                </a:cubicBezTo>
                <a:cubicBezTo>
                  <a:pt x="3958620" y="1092341"/>
                  <a:pt x="3994465" y="1245358"/>
                  <a:pt x="3976385" y="1381191"/>
                </a:cubicBezTo>
                <a:cubicBezTo>
                  <a:pt x="3958305" y="1517024"/>
                  <a:pt x="3980240" y="1748461"/>
                  <a:pt x="3976385" y="1910738"/>
                </a:cubicBezTo>
                <a:cubicBezTo>
                  <a:pt x="3733142" y="1928425"/>
                  <a:pt x="3675547" y="1926084"/>
                  <a:pt x="3396182" y="1910738"/>
                </a:cubicBezTo>
                <a:cubicBezTo>
                  <a:pt x="3116817" y="1895392"/>
                  <a:pt x="3028965" y="1884571"/>
                  <a:pt x="2815979" y="1910738"/>
                </a:cubicBezTo>
                <a:cubicBezTo>
                  <a:pt x="2602993" y="1936905"/>
                  <a:pt x="2304204" y="1923841"/>
                  <a:pt x="2124674" y="1910738"/>
                </a:cubicBezTo>
                <a:cubicBezTo>
                  <a:pt x="1945145" y="1897635"/>
                  <a:pt x="1819336" y="1904577"/>
                  <a:pt x="1544471" y="1910738"/>
                </a:cubicBezTo>
                <a:cubicBezTo>
                  <a:pt x="1269606" y="1916899"/>
                  <a:pt x="1107886" y="1933251"/>
                  <a:pt x="927234" y="1910738"/>
                </a:cubicBezTo>
                <a:cubicBezTo>
                  <a:pt x="746582" y="1888225"/>
                  <a:pt x="591850" y="1883640"/>
                  <a:pt x="272963" y="1910738"/>
                </a:cubicBezTo>
                <a:cubicBezTo>
                  <a:pt x="296722" y="1743270"/>
                  <a:pt x="261001" y="1551411"/>
                  <a:pt x="272963" y="1397569"/>
                </a:cubicBezTo>
                <a:cubicBezTo>
                  <a:pt x="284925" y="1243727"/>
                  <a:pt x="286700" y="1077477"/>
                  <a:pt x="272963" y="818888"/>
                </a:cubicBezTo>
                <a:cubicBezTo>
                  <a:pt x="259226" y="560299"/>
                  <a:pt x="297224" y="443666"/>
                  <a:pt x="272963" y="272963"/>
                </a:cubicBezTo>
                <a:close/>
                <a:moveTo>
                  <a:pt x="0" y="0"/>
                </a:moveTo>
                <a:cubicBezTo>
                  <a:pt x="110095" y="91669"/>
                  <a:pt x="192997" y="169887"/>
                  <a:pt x="272963" y="272963"/>
                </a:cubicBezTo>
                <a:moveTo>
                  <a:pt x="0" y="2183701"/>
                </a:moveTo>
                <a:cubicBezTo>
                  <a:pt x="108525" y="2052458"/>
                  <a:pt x="211379" y="1977721"/>
                  <a:pt x="272963" y="1910738"/>
                </a:cubicBezTo>
                <a:moveTo>
                  <a:pt x="4249348" y="0"/>
                </a:moveTo>
                <a:cubicBezTo>
                  <a:pt x="4190328" y="67181"/>
                  <a:pt x="4063147" y="170154"/>
                  <a:pt x="3976385" y="272963"/>
                </a:cubicBezTo>
                <a:moveTo>
                  <a:pt x="4249348" y="2183701"/>
                </a:moveTo>
                <a:cubicBezTo>
                  <a:pt x="4123104" y="2066823"/>
                  <a:pt x="4060299" y="2012346"/>
                  <a:pt x="3976385" y="1910738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0" i="0" dirty="0">
                <a:solidFill>
                  <a:schemeClr val="tx1"/>
                </a:solidFill>
                <a:effectLst/>
              </a:rPr>
              <a:t>Raspad SFRJ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632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Slom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komunizma u Jugoslaviji i stvaranje samostalne Hrvatske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Ustav 1974. – jugoslavenske republike dobivaju više samostalnosti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1980. – umire Josip Broz Tito – vlast preuzima osmeročlano Predsjedništvo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gospodarske i političke nestabilnosti, prosvjedi na Kosovu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vlast u Srbiji želi ukinuti pokrajine Kosovo i Vojvodinu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Memorandum SANU 1986.  –  poboljšanje 'lošeg' ('ugroženog') položaja Srba u Jugoslaviji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Srbiji vlast preuzima Slobodan Milošević – politika srpskog nacionalizma, dominacija Srbije nad ostalim republikama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Milošević ukinuo autonomije Vojvodine i Kosova, na vlast u Crnoj Gori doveo sebi odane ljude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02723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sp>
        <p:nvSpPr>
          <p:cNvPr id="3" name="Strelica: desno 2">
            <a:extLst>
              <a:ext uri="{FF2B5EF4-FFF2-40B4-BE49-F238E27FC236}">
                <a16:creationId xmlns:a16="http://schemas.microsoft.com/office/drawing/2014/main" xmlns="" id="{F5ABB30E-5B80-4623-BAFF-A966B680B1E6}"/>
              </a:ext>
            </a:extLst>
          </p:cNvPr>
          <p:cNvSpPr/>
          <p:nvPr/>
        </p:nvSpPr>
        <p:spPr>
          <a:xfrm>
            <a:off x="754144" y="1953445"/>
            <a:ext cx="10859679" cy="471340"/>
          </a:xfrm>
          <a:custGeom>
            <a:avLst/>
            <a:gdLst>
              <a:gd name="connsiteX0" fmla="*/ 0 w 10859679"/>
              <a:gd name="connsiteY0" fmla="*/ 98981 h 471340"/>
              <a:gd name="connsiteX1" fmla="*/ 379869 w 10859679"/>
              <a:gd name="connsiteY1" fmla="*/ 98981 h 471340"/>
              <a:gd name="connsiteX2" fmla="*/ 1070539 w 10859679"/>
              <a:gd name="connsiteY2" fmla="*/ 98981 h 471340"/>
              <a:gd name="connsiteX3" fmla="*/ 1968411 w 10859679"/>
              <a:gd name="connsiteY3" fmla="*/ 98981 h 471340"/>
              <a:gd name="connsiteX4" fmla="*/ 2451881 w 10859679"/>
              <a:gd name="connsiteY4" fmla="*/ 98981 h 471340"/>
              <a:gd name="connsiteX5" fmla="*/ 2831749 w 10859679"/>
              <a:gd name="connsiteY5" fmla="*/ 98981 h 471340"/>
              <a:gd name="connsiteX6" fmla="*/ 3522420 w 10859679"/>
              <a:gd name="connsiteY6" fmla="*/ 98981 h 471340"/>
              <a:gd name="connsiteX7" fmla="*/ 4420292 w 10859679"/>
              <a:gd name="connsiteY7" fmla="*/ 98981 h 471340"/>
              <a:gd name="connsiteX8" fmla="*/ 5007362 w 10859679"/>
              <a:gd name="connsiteY8" fmla="*/ 98981 h 471340"/>
              <a:gd name="connsiteX9" fmla="*/ 5905234 w 10859679"/>
              <a:gd name="connsiteY9" fmla="*/ 98981 h 471340"/>
              <a:gd name="connsiteX10" fmla="*/ 6285102 w 10859679"/>
              <a:gd name="connsiteY10" fmla="*/ 98981 h 471340"/>
              <a:gd name="connsiteX11" fmla="*/ 6768572 w 10859679"/>
              <a:gd name="connsiteY11" fmla="*/ 98981 h 471340"/>
              <a:gd name="connsiteX12" fmla="*/ 7459242 w 10859679"/>
              <a:gd name="connsiteY12" fmla="*/ 98981 h 471340"/>
              <a:gd name="connsiteX13" fmla="*/ 8253514 w 10859679"/>
              <a:gd name="connsiteY13" fmla="*/ 98981 h 471340"/>
              <a:gd name="connsiteX14" fmla="*/ 8840584 w 10859679"/>
              <a:gd name="connsiteY14" fmla="*/ 98981 h 471340"/>
              <a:gd name="connsiteX15" fmla="*/ 9634855 w 10859679"/>
              <a:gd name="connsiteY15" fmla="*/ 98981 h 471340"/>
              <a:gd name="connsiteX16" fmla="*/ 10360059 w 10859679"/>
              <a:gd name="connsiteY16" fmla="*/ 98981 h 471340"/>
              <a:gd name="connsiteX17" fmla="*/ 10360059 w 10859679"/>
              <a:gd name="connsiteY17" fmla="*/ 0 h 471340"/>
              <a:gd name="connsiteX18" fmla="*/ 10859679 w 10859679"/>
              <a:gd name="connsiteY18" fmla="*/ 235670 h 471340"/>
              <a:gd name="connsiteX19" fmla="*/ 10360059 w 10859679"/>
              <a:gd name="connsiteY19" fmla="*/ 471340 h 471340"/>
              <a:gd name="connsiteX20" fmla="*/ 10360059 w 10859679"/>
              <a:gd name="connsiteY20" fmla="*/ 372359 h 471340"/>
              <a:gd name="connsiteX21" fmla="*/ 9565788 w 10859679"/>
              <a:gd name="connsiteY21" fmla="*/ 372359 h 471340"/>
              <a:gd name="connsiteX22" fmla="*/ 8667916 w 10859679"/>
              <a:gd name="connsiteY22" fmla="*/ 372359 h 471340"/>
              <a:gd name="connsiteX23" fmla="*/ 8080846 w 10859679"/>
              <a:gd name="connsiteY23" fmla="*/ 372359 h 471340"/>
              <a:gd name="connsiteX24" fmla="*/ 7700977 w 10859679"/>
              <a:gd name="connsiteY24" fmla="*/ 372359 h 471340"/>
              <a:gd name="connsiteX25" fmla="*/ 6906706 w 10859679"/>
              <a:gd name="connsiteY25" fmla="*/ 372359 h 471340"/>
              <a:gd name="connsiteX26" fmla="*/ 6319636 w 10859679"/>
              <a:gd name="connsiteY26" fmla="*/ 372359 h 471340"/>
              <a:gd name="connsiteX27" fmla="*/ 5732566 w 10859679"/>
              <a:gd name="connsiteY27" fmla="*/ 372359 h 471340"/>
              <a:gd name="connsiteX28" fmla="*/ 5352697 w 10859679"/>
              <a:gd name="connsiteY28" fmla="*/ 372359 h 471340"/>
              <a:gd name="connsiteX29" fmla="*/ 4558426 w 10859679"/>
              <a:gd name="connsiteY29" fmla="*/ 372359 h 471340"/>
              <a:gd name="connsiteX30" fmla="*/ 3660554 w 10859679"/>
              <a:gd name="connsiteY30" fmla="*/ 372359 h 471340"/>
              <a:gd name="connsiteX31" fmla="*/ 2762682 w 10859679"/>
              <a:gd name="connsiteY31" fmla="*/ 372359 h 471340"/>
              <a:gd name="connsiteX32" fmla="*/ 2279213 w 10859679"/>
              <a:gd name="connsiteY32" fmla="*/ 372359 h 471340"/>
              <a:gd name="connsiteX33" fmla="*/ 1588542 w 10859679"/>
              <a:gd name="connsiteY33" fmla="*/ 372359 h 471340"/>
              <a:gd name="connsiteX34" fmla="*/ 1105073 w 10859679"/>
              <a:gd name="connsiteY34" fmla="*/ 372359 h 471340"/>
              <a:gd name="connsiteX35" fmla="*/ 621604 w 10859679"/>
              <a:gd name="connsiteY35" fmla="*/ 372359 h 471340"/>
              <a:gd name="connsiteX36" fmla="*/ 0 w 10859679"/>
              <a:gd name="connsiteY36" fmla="*/ 372359 h 471340"/>
              <a:gd name="connsiteX37" fmla="*/ 0 w 10859679"/>
              <a:gd name="connsiteY37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859679" h="471340" fill="none" extrusionOk="0">
                <a:moveTo>
                  <a:pt x="0" y="98981"/>
                </a:moveTo>
                <a:cubicBezTo>
                  <a:pt x="159921" y="84480"/>
                  <a:pt x="264479" y="116550"/>
                  <a:pt x="379869" y="98981"/>
                </a:cubicBezTo>
                <a:cubicBezTo>
                  <a:pt x="495259" y="81412"/>
                  <a:pt x="764864" y="128607"/>
                  <a:pt x="1070539" y="98981"/>
                </a:cubicBezTo>
                <a:cubicBezTo>
                  <a:pt x="1376214" y="69356"/>
                  <a:pt x="1662705" y="125049"/>
                  <a:pt x="1968411" y="98981"/>
                </a:cubicBezTo>
                <a:cubicBezTo>
                  <a:pt x="2274117" y="72913"/>
                  <a:pt x="2272804" y="103918"/>
                  <a:pt x="2451881" y="98981"/>
                </a:cubicBezTo>
                <a:cubicBezTo>
                  <a:pt x="2630958" y="94045"/>
                  <a:pt x="2668287" y="89644"/>
                  <a:pt x="2831749" y="98981"/>
                </a:cubicBezTo>
                <a:cubicBezTo>
                  <a:pt x="2995211" y="108318"/>
                  <a:pt x="3250278" y="126287"/>
                  <a:pt x="3522420" y="98981"/>
                </a:cubicBezTo>
                <a:cubicBezTo>
                  <a:pt x="3794562" y="71675"/>
                  <a:pt x="4140970" y="123624"/>
                  <a:pt x="4420292" y="98981"/>
                </a:cubicBezTo>
                <a:cubicBezTo>
                  <a:pt x="4699614" y="74338"/>
                  <a:pt x="4798746" y="77198"/>
                  <a:pt x="5007362" y="98981"/>
                </a:cubicBezTo>
                <a:cubicBezTo>
                  <a:pt x="5215978" y="120765"/>
                  <a:pt x="5481435" y="128290"/>
                  <a:pt x="5905234" y="98981"/>
                </a:cubicBezTo>
                <a:cubicBezTo>
                  <a:pt x="6329033" y="69672"/>
                  <a:pt x="6183710" y="80575"/>
                  <a:pt x="6285102" y="98981"/>
                </a:cubicBezTo>
                <a:cubicBezTo>
                  <a:pt x="6386494" y="117387"/>
                  <a:pt x="6651532" y="118172"/>
                  <a:pt x="6768572" y="98981"/>
                </a:cubicBezTo>
                <a:cubicBezTo>
                  <a:pt x="6885612" y="79791"/>
                  <a:pt x="7275941" y="123644"/>
                  <a:pt x="7459242" y="98981"/>
                </a:cubicBezTo>
                <a:cubicBezTo>
                  <a:pt x="7642543" y="74319"/>
                  <a:pt x="7969338" y="119284"/>
                  <a:pt x="8253514" y="98981"/>
                </a:cubicBezTo>
                <a:cubicBezTo>
                  <a:pt x="8537690" y="78678"/>
                  <a:pt x="8574713" y="117735"/>
                  <a:pt x="8840584" y="98981"/>
                </a:cubicBezTo>
                <a:cubicBezTo>
                  <a:pt x="9106455" y="80228"/>
                  <a:pt x="9425055" y="83878"/>
                  <a:pt x="9634855" y="98981"/>
                </a:cubicBezTo>
                <a:cubicBezTo>
                  <a:pt x="9844655" y="114084"/>
                  <a:pt x="10139825" y="74053"/>
                  <a:pt x="10360059" y="98981"/>
                </a:cubicBezTo>
                <a:cubicBezTo>
                  <a:pt x="10356952" y="52374"/>
                  <a:pt x="10356938" y="33041"/>
                  <a:pt x="10360059" y="0"/>
                </a:cubicBezTo>
                <a:cubicBezTo>
                  <a:pt x="10474764" y="78721"/>
                  <a:pt x="10745768" y="212450"/>
                  <a:pt x="10859679" y="235670"/>
                </a:cubicBezTo>
                <a:cubicBezTo>
                  <a:pt x="10724199" y="303360"/>
                  <a:pt x="10584579" y="350797"/>
                  <a:pt x="10360059" y="471340"/>
                </a:cubicBezTo>
                <a:cubicBezTo>
                  <a:pt x="10358131" y="432737"/>
                  <a:pt x="10358504" y="409387"/>
                  <a:pt x="10360059" y="372359"/>
                </a:cubicBezTo>
                <a:cubicBezTo>
                  <a:pt x="10122506" y="362437"/>
                  <a:pt x="9925012" y="390752"/>
                  <a:pt x="9565788" y="372359"/>
                </a:cubicBezTo>
                <a:cubicBezTo>
                  <a:pt x="9206564" y="353966"/>
                  <a:pt x="9107536" y="349287"/>
                  <a:pt x="8667916" y="372359"/>
                </a:cubicBezTo>
                <a:cubicBezTo>
                  <a:pt x="8228296" y="395431"/>
                  <a:pt x="8325077" y="392710"/>
                  <a:pt x="8080846" y="372359"/>
                </a:cubicBezTo>
                <a:cubicBezTo>
                  <a:pt x="7836615" y="352009"/>
                  <a:pt x="7791503" y="364646"/>
                  <a:pt x="7700977" y="372359"/>
                </a:cubicBezTo>
                <a:cubicBezTo>
                  <a:pt x="7610451" y="380072"/>
                  <a:pt x="7275188" y="404940"/>
                  <a:pt x="6906706" y="372359"/>
                </a:cubicBezTo>
                <a:cubicBezTo>
                  <a:pt x="6538224" y="339778"/>
                  <a:pt x="6514244" y="361140"/>
                  <a:pt x="6319636" y="372359"/>
                </a:cubicBezTo>
                <a:cubicBezTo>
                  <a:pt x="6125028" y="383579"/>
                  <a:pt x="5910021" y="367834"/>
                  <a:pt x="5732566" y="372359"/>
                </a:cubicBezTo>
                <a:cubicBezTo>
                  <a:pt x="5555111" y="376885"/>
                  <a:pt x="5530784" y="362406"/>
                  <a:pt x="5352697" y="372359"/>
                </a:cubicBezTo>
                <a:cubicBezTo>
                  <a:pt x="5174610" y="382312"/>
                  <a:pt x="4776206" y="404460"/>
                  <a:pt x="4558426" y="372359"/>
                </a:cubicBezTo>
                <a:cubicBezTo>
                  <a:pt x="4340646" y="340258"/>
                  <a:pt x="3899610" y="347240"/>
                  <a:pt x="3660554" y="372359"/>
                </a:cubicBezTo>
                <a:cubicBezTo>
                  <a:pt x="3421498" y="397478"/>
                  <a:pt x="3167583" y="367711"/>
                  <a:pt x="2762682" y="372359"/>
                </a:cubicBezTo>
                <a:cubicBezTo>
                  <a:pt x="2357781" y="377007"/>
                  <a:pt x="2467656" y="389890"/>
                  <a:pt x="2279213" y="372359"/>
                </a:cubicBezTo>
                <a:cubicBezTo>
                  <a:pt x="2090770" y="354828"/>
                  <a:pt x="1818446" y="340579"/>
                  <a:pt x="1588542" y="372359"/>
                </a:cubicBezTo>
                <a:cubicBezTo>
                  <a:pt x="1358638" y="404139"/>
                  <a:pt x="1273748" y="367829"/>
                  <a:pt x="1105073" y="372359"/>
                </a:cubicBezTo>
                <a:cubicBezTo>
                  <a:pt x="936398" y="376889"/>
                  <a:pt x="849758" y="368771"/>
                  <a:pt x="621604" y="372359"/>
                </a:cubicBezTo>
                <a:cubicBezTo>
                  <a:pt x="393450" y="375947"/>
                  <a:pt x="228655" y="378864"/>
                  <a:pt x="0" y="372359"/>
                </a:cubicBezTo>
                <a:cubicBezTo>
                  <a:pt x="12754" y="252938"/>
                  <a:pt x="-4093" y="180842"/>
                  <a:pt x="0" y="98981"/>
                </a:cubicBezTo>
                <a:close/>
              </a:path>
              <a:path w="10859679" h="471340" stroke="0" extrusionOk="0">
                <a:moveTo>
                  <a:pt x="0" y="98981"/>
                </a:moveTo>
                <a:cubicBezTo>
                  <a:pt x="179587" y="81936"/>
                  <a:pt x="305533" y="93745"/>
                  <a:pt x="483469" y="98981"/>
                </a:cubicBezTo>
                <a:cubicBezTo>
                  <a:pt x="661405" y="104217"/>
                  <a:pt x="768535" y="95406"/>
                  <a:pt x="863338" y="98981"/>
                </a:cubicBezTo>
                <a:cubicBezTo>
                  <a:pt x="958141" y="102556"/>
                  <a:pt x="1156973" y="75172"/>
                  <a:pt x="1450408" y="98981"/>
                </a:cubicBezTo>
                <a:cubicBezTo>
                  <a:pt x="1743843" y="122791"/>
                  <a:pt x="1735880" y="96642"/>
                  <a:pt x="1933878" y="98981"/>
                </a:cubicBezTo>
                <a:cubicBezTo>
                  <a:pt x="2131876" y="101321"/>
                  <a:pt x="2370922" y="71521"/>
                  <a:pt x="2624548" y="98981"/>
                </a:cubicBezTo>
                <a:cubicBezTo>
                  <a:pt x="2878174" y="126442"/>
                  <a:pt x="3053359" y="96220"/>
                  <a:pt x="3315219" y="98981"/>
                </a:cubicBezTo>
                <a:cubicBezTo>
                  <a:pt x="3577079" y="101742"/>
                  <a:pt x="3864265" y="65252"/>
                  <a:pt x="4109490" y="98981"/>
                </a:cubicBezTo>
                <a:cubicBezTo>
                  <a:pt x="4354715" y="132710"/>
                  <a:pt x="4456100" y="80835"/>
                  <a:pt x="4592959" y="98981"/>
                </a:cubicBezTo>
                <a:cubicBezTo>
                  <a:pt x="4729818" y="117127"/>
                  <a:pt x="4826706" y="116854"/>
                  <a:pt x="4972828" y="98981"/>
                </a:cubicBezTo>
                <a:cubicBezTo>
                  <a:pt x="5118950" y="81108"/>
                  <a:pt x="5602521" y="65949"/>
                  <a:pt x="5767100" y="98981"/>
                </a:cubicBezTo>
                <a:cubicBezTo>
                  <a:pt x="5931679" y="132013"/>
                  <a:pt x="6225459" y="92427"/>
                  <a:pt x="6354170" y="98981"/>
                </a:cubicBezTo>
                <a:cubicBezTo>
                  <a:pt x="6482881" y="105536"/>
                  <a:pt x="6804158" y="89790"/>
                  <a:pt x="6941240" y="98981"/>
                </a:cubicBezTo>
                <a:cubicBezTo>
                  <a:pt x="7078322" y="108173"/>
                  <a:pt x="7278438" y="78200"/>
                  <a:pt x="7528310" y="98981"/>
                </a:cubicBezTo>
                <a:cubicBezTo>
                  <a:pt x="7778182" y="119763"/>
                  <a:pt x="7867487" y="117798"/>
                  <a:pt x="8011779" y="98981"/>
                </a:cubicBezTo>
                <a:cubicBezTo>
                  <a:pt x="8156071" y="80164"/>
                  <a:pt x="8314763" y="93592"/>
                  <a:pt x="8598849" y="98981"/>
                </a:cubicBezTo>
                <a:cubicBezTo>
                  <a:pt x="8882935" y="104371"/>
                  <a:pt x="8795280" y="83598"/>
                  <a:pt x="8978718" y="98981"/>
                </a:cubicBezTo>
                <a:cubicBezTo>
                  <a:pt x="9162156" y="114364"/>
                  <a:pt x="9982164" y="42515"/>
                  <a:pt x="10360059" y="98981"/>
                </a:cubicBezTo>
                <a:cubicBezTo>
                  <a:pt x="10355820" y="67054"/>
                  <a:pt x="10356657" y="42523"/>
                  <a:pt x="10360059" y="0"/>
                </a:cubicBezTo>
                <a:cubicBezTo>
                  <a:pt x="10580249" y="85955"/>
                  <a:pt x="10670528" y="121370"/>
                  <a:pt x="10859679" y="235670"/>
                </a:cubicBezTo>
                <a:cubicBezTo>
                  <a:pt x="10730730" y="280393"/>
                  <a:pt x="10497998" y="426951"/>
                  <a:pt x="10360059" y="471340"/>
                </a:cubicBezTo>
                <a:cubicBezTo>
                  <a:pt x="10364308" y="438578"/>
                  <a:pt x="10360477" y="418003"/>
                  <a:pt x="10360059" y="372359"/>
                </a:cubicBezTo>
                <a:cubicBezTo>
                  <a:pt x="10037222" y="370183"/>
                  <a:pt x="9848611" y="384354"/>
                  <a:pt x="9462187" y="372359"/>
                </a:cubicBezTo>
                <a:cubicBezTo>
                  <a:pt x="9075763" y="360364"/>
                  <a:pt x="9233038" y="380062"/>
                  <a:pt x="9082318" y="372359"/>
                </a:cubicBezTo>
                <a:cubicBezTo>
                  <a:pt x="8931598" y="364656"/>
                  <a:pt x="8501871" y="375963"/>
                  <a:pt x="8288047" y="372359"/>
                </a:cubicBezTo>
                <a:cubicBezTo>
                  <a:pt x="8074223" y="368755"/>
                  <a:pt x="7798721" y="360509"/>
                  <a:pt x="7390175" y="372359"/>
                </a:cubicBezTo>
                <a:cubicBezTo>
                  <a:pt x="6981629" y="384209"/>
                  <a:pt x="6871462" y="351770"/>
                  <a:pt x="6492304" y="372359"/>
                </a:cubicBezTo>
                <a:cubicBezTo>
                  <a:pt x="6113146" y="392948"/>
                  <a:pt x="5882616" y="382970"/>
                  <a:pt x="5698032" y="372359"/>
                </a:cubicBezTo>
                <a:cubicBezTo>
                  <a:pt x="5513448" y="361748"/>
                  <a:pt x="5495570" y="360986"/>
                  <a:pt x="5318164" y="372359"/>
                </a:cubicBezTo>
                <a:cubicBezTo>
                  <a:pt x="5140758" y="383732"/>
                  <a:pt x="5101804" y="386893"/>
                  <a:pt x="4938295" y="372359"/>
                </a:cubicBezTo>
                <a:cubicBezTo>
                  <a:pt x="4774786" y="357825"/>
                  <a:pt x="4461967" y="342381"/>
                  <a:pt x="4247624" y="372359"/>
                </a:cubicBezTo>
                <a:cubicBezTo>
                  <a:pt x="4033281" y="402337"/>
                  <a:pt x="3826677" y="373757"/>
                  <a:pt x="3660554" y="372359"/>
                </a:cubicBezTo>
                <a:cubicBezTo>
                  <a:pt x="3494431" y="370962"/>
                  <a:pt x="3426349" y="363346"/>
                  <a:pt x="3280685" y="372359"/>
                </a:cubicBezTo>
                <a:cubicBezTo>
                  <a:pt x="3135021" y="381372"/>
                  <a:pt x="2767178" y="378067"/>
                  <a:pt x="2486414" y="372359"/>
                </a:cubicBezTo>
                <a:cubicBezTo>
                  <a:pt x="2205650" y="366651"/>
                  <a:pt x="2017271" y="400464"/>
                  <a:pt x="1692143" y="372359"/>
                </a:cubicBezTo>
                <a:cubicBezTo>
                  <a:pt x="1367015" y="344254"/>
                  <a:pt x="1215976" y="405304"/>
                  <a:pt x="1001472" y="372359"/>
                </a:cubicBezTo>
                <a:cubicBezTo>
                  <a:pt x="786968" y="339414"/>
                  <a:pt x="277090" y="341133"/>
                  <a:pt x="0" y="372359"/>
                </a:cubicBezTo>
                <a:cubicBezTo>
                  <a:pt x="-970" y="264890"/>
                  <a:pt x="-2438" y="194132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773AC43E-C005-40E8-9338-AEC8DD8471E7}"/>
              </a:ext>
            </a:extLst>
          </p:cNvPr>
          <p:cNvSpPr txBox="1"/>
          <p:nvPr/>
        </p:nvSpPr>
        <p:spPr>
          <a:xfrm>
            <a:off x="1155089" y="129019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1989.</a:t>
            </a: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360689B6-28BB-417D-9FA4-943AEB82058F}"/>
              </a:ext>
            </a:extLst>
          </p:cNvPr>
          <p:cNvCxnSpPr/>
          <p:nvPr/>
        </p:nvCxnSpPr>
        <p:spPr>
          <a:xfrm>
            <a:off x="1819977" y="175185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ABEB3D46-CD63-4760-A153-FCA4F3CEE70D}"/>
              </a:ext>
            </a:extLst>
          </p:cNvPr>
          <p:cNvSpPr txBox="1"/>
          <p:nvPr/>
        </p:nvSpPr>
        <p:spPr>
          <a:xfrm>
            <a:off x="578177" y="2326959"/>
            <a:ext cx="2893420" cy="1938992"/>
          </a:xfrm>
          <a:custGeom>
            <a:avLst/>
            <a:gdLst>
              <a:gd name="connsiteX0" fmla="*/ 0 w 2893420"/>
              <a:gd name="connsiteY0" fmla="*/ 0 h 1938992"/>
              <a:gd name="connsiteX1" fmla="*/ 2893420 w 2893420"/>
              <a:gd name="connsiteY1" fmla="*/ 0 h 1938992"/>
              <a:gd name="connsiteX2" fmla="*/ 2893420 w 2893420"/>
              <a:gd name="connsiteY2" fmla="*/ 1938992 h 1938992"/>
              <a:gd name="connsiteX3" fmla="*/ 0 w 2893420"/>
              <a:gd name="connsiteY3" fmla="*/ 1938992 h 1938992"/>
              <a:gd name="connsiteX4" fmla="*/ 0 w 2893420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420" h="1938992" fill="none" extrusionOk="0">
                <a:moveTo>
                  <a:pt x="0" y="0"/>
                </a:moveTo>
                <a:cubicBezTo>
                  <a:pt x="1375419" y="-33931"/>
                  <a:pt x="1482648" y="68331"/>
                  <a:pt x="2893420" y="0"/>
                </a:cubicBezTo>
                <a:cubicBezTo>
                  <a:pt x="3002784" y="605629"/>
                  <a:pt x="2735372" y="1465612"/>
                  <a:pt x="2893420" y="1938992"/>
                </a:cubicBezTo>
                <a:cubicBezTo>
                  <a:pt x="2316194" y="1818171"/>
                  <a:pt x="387438" y="1828480"/>
                  <a:pt x="0" y="1938992"/>
                </a:cubicBezTo>
                <a:cubicBezTo>
                  <a:pt x="60408" y="1342944"/>
                  <a:pt x="73863" y="434669"/>
                  <a:pt x="0" y="0"/>
                </a:cubicBezTo>
                <a:close/>
              </a:path>
              <a:path w="2893420" h="1938992" stroke="0" extrusionOk="0">
                <a:moveTo>
                  <a:pt x="0" y="0"/>
                </a:moveTo>
                <a:cubicBezTo>
                  <a:pt x="888747" y="118952"/>
                  <a:pt x="2231095" y="94195"/>
                  <a:pt x="2893420" y="0"/>
                </a:cubicBezTo>
                <a:cubicBezTo>
                  <a:pt x="2846571" y="469336"/>
                  <a:pt x="2790530" y="1585747"/>
                  <a:pt x="2893420" y="1938992"/>
                </a:cubicBezTo>
                <a:cubicBezTo>
                  <a:pt x="2136001" y="1855518"/>
                  <a:pt x="409421" y="1832865"/>
                  <a:pt x="0" y="1938992"/>
                </a:cubicBezTo>
                <a:cubicBezTo>
                  <a:pt x="92963" y="1249606"/>
                  <a:pt x="-19372" y="659617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000" dirty="0"/>
              <a:t>osnutak Hrvatske </a:t>
            </a:r>
            <a:r>
              <a:rPr lang="hr-HR" sz="2000" b="0" i="0" dirty="0">
                <a:effectLst/>
              </a:rPr>
              <a:t>socijalno-liberalne stranke (</a:t>
            </a:r>
            <a:r>
              <a:rPr lang="hr-HR" sz="2000" b="1" i="0" dirty="0">
                <a:effectLst/>
              </a:rPr>
              <a:t>HSLS</a:t>
            </a:r>
            <a:r>
              <a:rPr lang="hr-HR" sz="2000" b="0" i="0" dirty="0">
                <a:effectLst/>
              </a:rPr>
              <a:t>)</a:t>
            </a:r>
          </a:p>
          <a:p>
            <a:pPr marL="342900" indent="-342900" algn="ctr">
              <a:buFontTx/>
              <a:buChar char="-"/>
            </a:pPr>
            <a:r>
              <a:rPr lang="hr-HR" sz="2000" dirty="0"/>
              <a:t>osnutak Hrvatske demokratske zajednice (</a:t>
            </a:r>
            <a:r>
              <a:rPr lang="hr-HR" sz="2000" b="1" dirty="0"/>
              <a:t>HDZ</a:t>
            </a:r>
            <a:r>
              <a:rPr lang="hr-HR" sz="2000" dirty="0"/>
              <a:t>)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xmlns="" id="{364D3CAC-57F3-4F9F-B816-D8C4CDC75D4A}"/>
              </a:ext>
            </a:extLst>
          </p:cNvPr>
          <p:cNvCxnSpPr/>
          <p:nvPr/>
        </p:nvCxnSpPr>
        <p:spPr>
          <a:xfrm>
            <a:off x="5895017" y="1699136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9EE992FF-FBD6-4EB8-AD0C-2459635DA1E1}"/>
              </a:ext>
            </a:extLst>
          </p:cNvPr>
          <p:cNvSpPr txBox="1"/>
          <p:nvPr/>
        </p:nvSpPr>
        <p:spPr>
          <a:xfrm>
            <a:off x="5206772" y="1292510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1990.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736ED28B-DE71-44CC-86D8-1172FC0EB2CA}"/>
              </a:ext>
            </a:extLst>
          </p:cNvPr>
          <p:cNvSpPr txBox="1"/>
          <p:nvPr/>
        </p:nvSpPr>
        <p:spPr>
          <a:xfrm>
            <a:off x="3578434" y="2297217"/>
            <a:ext cx="4349506" cy="2862322"/>
          </a:xfrm>
          <a:custGeom>
            <a:avLst/>
            <a:gdLst>
              <a:gd name="connsiteX0" fmla="*/ 0 w 4349506"/>
              <a:gd name="connsiteY0" fmla="*/ 0 h 2862322"/>
              <a:gd name="connsiteX1" fmla="*/ 4349506 w 4349506"/>
              <a:gd name="connsiteY1" fmla="*/ 0 h 2862322"/>
              <a:gd name="connsiteX2" fmla="*/ 4349506 w 4349506"/>
              <a:gd name="connsiteY2" fmla="*/ 2862322 h 2862322"/>
              <a:gd name="connsiteX3" fmla="*/ 0 w 4349506"/>
              <a:gd name="connsiteY3" fmla="*/ 2862322 h 2862322"/>
              <a:gd name="connsiteX4" fmla="*/ 0 w 4349506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9506" h="2862322" fill="none" extrusionOk="0">
                <a:moveTo>
                  <a:pt x="0" y="0"/>
                </a:moveTo>
                <a:cubicBezTo>
                  <a:pt x="967992" y="-33931"/>
                  <a:pt x="2470334" y="68331"/>
                  <a:pt x="4349506" y="0"/>
                </a:cubicBezTo>
                <a:cubicBezTo>
                  <a:pt x="4458870" y="1215377"/>
                  <a:pt x="4191458" y="1521227"/>
                  <a:pt x="4349506" y="2862322"/>
                </a:cubicBezTo>
                <a:cubicBezTo>
                  <a:pt x="3387279" y="2741501"/>
                  <a:pt x="1983659" y="2751810"/>
                  <a:pt x="0" y="2862322"/>
                </a:cubicBezTo>
                <a:cubicBezTo>
                  <a:pt x="60408" y="2247712"/>
                  <a:pt x="73863" y="1191397"/>
                  <a:pt x="0" y="0"/>
                </a:cubicBezTo>
                <a:close/>
              </a:path>
              <a:path w="4349506" h="2862322" stroke="0" extrusionOk="0">
                <a:moveTo>
                  <a:pt x="0" y="0"/>
                </a:moveTo>
                <a:cubicBezTo>
                  <a:pt x="1936281" y="118952"/>
                  <a:pt x="2864040" y="94195"/>
                  <a:pt x="4349506" y="0"/>
                </a:cubicBezTo>
                <a:cubicBezTo>
                  <a:pt x="4302657" y="451192"/>
                  <a:pt x="4246616" y="1863349"/>
                  <a:pt x="4349506" y="2862322"/>
                </a:cubicBezTo>
                <a:cubicBezTo>
                  <a:pt x="3546526" y="2778848"/>
                  <a:pt x="645177" y="2756195"/>
                  <a:pt x="0" y="2862322"/>
                </a:cubicBezTo>
                <a:cubicBezTo>
                  <a:pt x="92963" y="2117477"/>
                  <a:pt x="-19372" y="137887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000" b="1" dirty="0"/>
              <a:t>siječanj</a:t>
            </a:r>
            <a:r>
              <a:rPr lang="hr-HR" sz="2000" dirty="0"/>
              <a:t> </a:t>
            </a:r>
            <a:r>
              <a:rPr lang="hr-HR" sz="2000" dirty="0" smtClean="0"/>
              <a:t>– raspad </a:t>
            </a:r>
            <a:r>
              <a:rPr lang="hr-HR" sz="2000" dirty="0"/>
              <a:t>Saveza komunista Jugoslavije</a:t>
            </a:r>
          </a:p>
          <a:p>
            <a:pPr marL="342900" indent="-342900" algn="ctr">
              <a:buFontTx/>
              <a:buChar char="-"/>
            </a:pPr>
            <a:r>
              <a:rPr lang="hr-HR" sz="2000" b="1" dirty="0"/>
              <a:t>travanj i svibanj </a:t>
            </a:r>
            <a:r>
              <a:rPr lang="hr-HR" sz="2000" dirty="0"/>
              <a:t>– prvi višestranački izbori u Hrvatskoj – pobjeda HDZ-a</a:t>
            </a:r>
          </a:p>
          <a:p>
            <a:pPr marL="342900" indent="-342900" algn="ctr">
              <a:buFontTx/>
              <a:buChar char="-"/>
            </a:pPr>
            <a:r>
              <a:rPr lang="hr-HR" sz="2000" b="1" dirty="0"/>
              <a:t>30. svibnja </a:t>
            </a:r>
            <a:r>
              <a:rPr lang="hr-HR" sz="2000" dirty="0" smtClean="0"/>
              <a:t>– u</a:t>
            </a:r>
            <a:r>
              <a:rPr lang="hr-HR" sz="2000" dirty="0" smtClean="0">
                <a:effectLst/>
                <a:ea typeface="Calibri" panose="020F0502020204030204" pitchFamily="34" charset="0"/>
              </a:rPr>
              <a:t>spostavljen </a:t>
            </a:r>
            <a:r>
              <a:rPr lang="hr-HR" sz="2000" dirty="0">
                <a:effectLst/>
                <a:ea typeface="Calibri" panose="020F0502020204030204" pitchFamily="34" charset="0"/>
              </a:rPr>
              <a:t>novi, višestranački Sabor RH; predsjednik Hrvatske – </a:t>
            </a:r>
            <a:r>
              <a:rPr lang="hr-HR" sz="2000" b="1" dirty="0">
                <a:effectLst/>
                <a:ea typeface="Calibri" panose="020F0502020204030204" pitchFamily="34" charset="0"/>
              </a:rPr>
              <a:t>Franjo Tuđman</a:t>
            </a:r>
            <a:r>
              <a:rPr lang="hr-HR" sz="2000" dirty="0">
                <a:effectLst/>
                <a:ea typeface="Calibri" panose="020F0502020204030204" pitchFamily="34" charset="0"/>
              </a:rPr>
              <a:t>; predsjednik Vlade – </a:t>
            </a:r>
            <a:r>
              <a:rPr lang="hr-HR" sz="2000" b="1" dirty="0">
                <a:effectLst/>
                <a:ea typeface="Calibri" panose="020F0502020204030204" pitchFamily="34" charset="0"/>
              </a:rPr>
              <a:t>Stjepan Mesić</a:t>
            </a:r>
          </a:p>
          <a:p>
            <a:pPr marL="342900" indent="-342900" algn="ctr">
              <a:buFontTx/>
              <a:buChar char="-"/>
            </a:pPr>
            <a:r>
              <a:rPr lang="hr-HR" sz="2000" b="1" dirty="0"/>
              <a:t>22. prosinca</a:t>
            </a:r>
            <a:r>
              <a:rPr lang="hr-HR" sz="2000" dirty="0"/>
              <a:t> – Božićni ustav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499912DE-7624-4756-B3B0-29EFDC13AAEA}"/>
              </a:ext>
            </a:extLst>
          </p:cNvPr>
          <p:cNvSpPr txBox="1"/>
          <p:nvPr/>
        </p:nvSpPr>
        <p:spPr>
          <a:xfrm>
            <a:off x="9915437" y="1284983"/>
            <a:ext cx="1414015" cy="461665"/>
          </a:xfrm>
          <a:custGeom>
            <a:avLst/>
            <a:gdLst>
              <a:gd name="connsiteX0" fmla="*/ 0 w 1414015"/>
              <a:gd name="connsiteY0" fmla="*/ 0 h 461665"/>
              <a:gd name="connsiteX1" fmla="*/ 485478 w 1414015"/>
              <a:gd name="connsiteY1" fmla="*/ 0 h 461665"/>
              <a:gd name="connsiteX2" fmla="*/ 942677 w 1414015"/>
              <a:gd name="connsiteY2" fmla="*/ 0 h 461665"/>
              <a:gd name="connsiteX3" fmla="*/ 1414015 w 1414015"/>
              <a:gd name="connsiteY3" fmla="*/ 0 h 461665"/>
              <a:gd name="connsiteX4" fmla="*/ 1414015 w 1414015"/>
              <a:gd name="connsiteY4" fmla="*/ 461665 h 461665"/>
              <a:gd name="connsiteX5" fmla="*/ 970957 w 1414015"/>
              <a:gd name="connsiteY5" fmla="*/ 461665 h 461665"/>
              <a:gd name="connsiteX6" fmla="*/ 485478 w 1414015"/>
              <a:gd name="connsiteY6" fmla="*/ 461665 h 461665"/>
              <a:gd name="connsiteX7" fmla="*/ 0 w 1414015"/>
              <a:gd name="connsiteY7" fmla="*/ 461665 h 461665"/>
              <a:gd name="connsiteX8" fmla="*/ 0 w 1414015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015" h="461665" fill="none" extrusionOk="0">
                <a:moveTo>
                  <a:pt x="0" y="0"/>
                </a:moveTo>
                <a:cubicBezTo>
                  <a:pt x="97098" y="20502"/>
                  <a:pt x="312917" y="-2639"/>
                  <a:pt x="485478" y="0"/>
                </a:cubicBezTo>
                <a:cubicBezTo>
                  <a:pt x="658039" y="2639"/>
                  <a:pt x="745552" y="-1737"/>
                  <a:pt x="942677" y="0"/>
                </a:cubicBezTo>
                <a:cubicBezTo>
                  <a:pt x="1139802" y="1737"/>
                  <a:pt x="1211879" y="-22524"/>
                  <a:pt x="1414015" y="0"/>
                </a:cubicBezTo>
                <a:cubicBezTo>
                  <a:pt x="1391282" y="165101"/>
                  <a:pt x="1391732" y="295221"/>
                  <a:pt x="1414015" y="461665"/>
                </a:cubicBezTo>
                <a:cubicBezTo>
                  <a:pt x="1269021" y="445838"/>
                  <a:pt x="1116630" y="467609"/>
                  <a:pt x="970957" y="461665"/>
                </a:cubicBezTo>
                <a:cubicBezTo>
                  <a:pt x="825284" y="455721"/>
                  <a:pt x="683634" y="447946"/>
                  <a:pt x="485478" y="461665"/>
                </a:cubicBezTo>
                <a:cubicBezTo>
                  <a:pt x="287322" y="475384"/>
                  <a:pt x="127304" y="483454"/>
                  <a:pt x="0" y="461665"/>
                </a:cubicBezTo>
                <a:cubicBezTo>
                  <a:pt x="-1219" y="295348"/>
                  <a:pt x="-13199" y="167538"/>
                  <a:pt x="0" y="0"/>
                </a:cubicBezTo>
                <a:close/>
              </a:path>
              <a:path w="1414015" h="461665" stroke="0" extrusionOk="0">
                <a:moveTo>
                  <a:pt x="0" y="0"/>
                </a:moveTo>
                <a:cubicBezTo>
                  <a:pt x="246517" y="8336"/>
                  <a:pt x="301374" y="-24301"/>
                  <a:pt x="499619" y="0"/>
                </a:cubicBezTo>
                <a:cubicBezTo>
                  <a:pt x="697864" y="24301"/>
                  <a:pt x="778332" y="8403"/>
                  <a:pt x="928537" y="0"/>
                </a:cubicBezTo>
                <a:cubicBezTo>
                  <a:pt x="1078742" y="-8403"/>
                  <a:pt x="1184251" y="15779"/>
                  <a:pt x="1414015" y="0"/>
                </a:cubicBezTo>
                <a:cubicBezTo>
                  <a:pt x="1409018" y="138160"/>
                  <a:pt x="1408641" y="339895"/>
                  <a:pt x="1414015" y="461665"/>
                </a:cubicBezTo>
                <a:cubicBezTo>
                  <a:pt x="1252327" y="469358"/>
                  <a:pt x="1094585" y="447239"/>
                  <a:pt x="970957" y="461665"/>
                </a:cubicBezTo>
                <a:cubicBezTo>
                  <a:pt x="847329" y="476091"/>
                  <a:pt x="687448" y="446361"/>
                  <a:pt x="513759" y="461665"/>
                </a:cubicBezTo>
                <a:cubicBezTo>
                  <a:pt x="340070" y="476969"/>
                  <a:pt x="198767" y="465070"/>
                  <a:pt x="0" y="461665"/>
                </a:cubicBezTo>
                <a:cubicBezTo>
                  <a:pt x="-5301" y="283041"/>
                  <a:pt x="-258" y="15030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1991.</a:t>
            </a:r>
          </a:p>
        </p:txBody>
      </p:sp>
      <p:cxnSp>
        <p:nvCxnSpPr>
          <p:cNvPr id="12" name="Ravni poveznik 11">
            <a:extLst>
              <a:ext uri="{FF2B5EF4-FFF2-40B4-BE49-F238E27FC236}">
                <a16:creationId xmlns:a16="http://schemas.microsoft.com/office/drawing/2014/main" xmlns="" id="{D2AC33C3-D332-47B6-9613-F6B008C5D766}"/>
              </a:ext>
            </a:extLst>
          </p:cNvPr>
          <p:cNvCxnSpPr/>
          <p:nvPr/>
        </p:nvCxnSpPr>
        <p:spPr>
          <a:xfrm>
            <a:off x="10622444" y="170479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199330AD-390F-45B1-9DFD-05B0FC049595}"/>
              </a:ext>
            </a:extLst>
          </p:cNvPr>
          <p:cNvSpPr txBox="1"/>
          <p:nvPr/>
        </p:nvSpPr>
        <p:spPr>
          <a:xfrm>
            <a:off x="8293057" y="2279105"/>
            <a:ext cx="3228522" cy="3477875"/>
          </a:xfrm>
          <a:custGeom>
            <a:avLst/>
            <a:gdLst>
              <a:gd name="connsiteX0" fmla="*/ 0 w 3228522"/>
              <a:gd name="connsiteY0" fmla="*/ 0 h 3477875"/>
              <a:gd name="connsiteX1" fmla="*/ 3228522 w 3228522"/>
              <a:gd name="connsiteY1" fmla="*/ 0 h 3477875"/>
              <a:gd name="connsiteX2" fmla="*/ 3228522 w 3228522"/>
              <a:gd name="connsiteY2" fmla="*/ 3477875 h 3477875"/>
              <a:gd name="connsiteX3" fmla="*/ 0 w 3228522"/>
              <a:gd name="connsiteY3" fmla="*/ 3477875 h 3477875"/>
              <a:gd name="connsiteX4" fmla="*/ 0 w 3228522"/>
              <a:gd name="connsiteY4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522" h="3477875" fill="none" extrusionOk="0">
                <a:moveTo>
                  <a:pt x="0" y="0"/>
                </a:moveTo>
                <a:cubicBezTo>
                  <a:pt x="348403" y="-33931"/>
                  <a:pt x="1950931" y="68331"/>
                  <a:pt x="3228522" y="0"/>
                </a:cubicBezTo>
                <a:cubicBezTo>
                  <a:pt x="3337886" y="1535730"/>
                  <a:pt x="3070474" y="2346232"/>
                  <a:pt x="3228522" y="3477875"/>
                </a:cubicBezTo>
                <a:cubicBezTo>
                  <a:pt x="2616122" y="3357054"/>
                  <a:pt x="735810" y="3367363"/>
                  <a:pt x="0" y="3477875"/>
                </a:cubicBezTo>
                <a:cubicBezTo>
                  <a:pt x="60408" y="2469240"/>
                  <a:pt x="73863" y="1375758"/>
                  <a:pt x="0" y="0"/>
                </a:cubicBezTo>
                <a:close/>
              </a:path>
              <a:path w="3228522" h="3477875" stroke="0" extrusionOk="0">
                <a:moveTo>
                  <a:pt x="0" y="0"/>
                </a:moveTo>
                <a:cubicBezTo>
                  <a:pt x="388889" y="118952"/>
                  <a:pt x="2263474" y="94195"/>
                  <a:pt x="3228522" y="0"/>
                </a:cubicBezTo>
                <a:cubicBezTo>
                  <a:pt x="3181673" y="1005434"/>
                  <a:pt x="3125632" y="2688647"/>
                  <a:pt x="3228522" y="3477875"/>
                </a:cubicBezTo>
                <a:cubicBezTo>
                  <a:pt x="2737216" y="3394401"/>
                  <a:pt x="413652" y="3371748"/>
                  <a:pt x="0" y="3477875"/>
                </a:cubicBezTo>
                <a:cubicBezTo>
                  <a:pt x="92963" y="2412898"/>
                  <a:pt x="-19372" y="380971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r-HR" sz="2000" b="1" dirty="0"/>
              <a:t>svibanj</a:t>
            </a:r>
            <a:r>
              <a:rPr lang="hr-HR" sz="2000" dirty="0"/>
              <a:t> – referendum o RH (93%)</a:t>
            </a:r>
          </a:p>
          <a:p>
            <a:pPr marL="342900" indent="-342900" algn="ctr">
              <a:buFontTx/>
              <a:buChar char="-"/>
            </a:pPr>
            <a:r>
              <a:rPr lang="hr-HR" sz="2000" b="1" dirty="0"/>
              <a:t>25. lipnja</a:t>
            </a:r>
            <a:r>
              <a:rPr lang="hr-HR" sz="2000" dirty="0"/>
              <a:t> – Hrvatski sabor donio </a:t>
            </a:r>
            <a:r>
              <a:rPr lang="hr-HR" sz="2000" b="1" dirty="0"/>
              <a:t>Ustavnu odluku o suverenosti i samostalnosti RH </a:t>
            </a:r>
          </a:p>
          <a:p>
            <a:pPr marL="342900" indent="-342900" algn="ctr">
              <a:buFontTx/>
              <a:buChar char="-"/>
            </a:pPr>
            <a:r>
              <a:rPr lang="hr-HR" sz="2000" b="1" dirty="0"/>
              <a:t>8. listopada </a:t>
            </a:r>
            <a:r>
              <a:rPr lang="hr-HR" sz="2000" dirty="0"/>
              <a:t>– Hrvatski sabor donio </a:t>
            </a:r>
            <a:r>
              <a:rPr lang="hr-HR" sz="2000" b="1" dirty="0"/>
              <a:t>Odluku o raskidu državno – pravnih veza s republikama SFRJ</a:t>
            </a:r>
          </a:p>
        </p:txBody>
      </p:sp>
    </p:spTree>
    <p:extLst>
      <p:ext uri="{BB962C8B-B14F-4D97-AF65-F5344CB8AC3E}">
        <p14:creationId xmlns:p14="http://schemas.microsoft.com/office/powerpoint/2010/main" xmlns="" val="3235709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hr-HR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	    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Sukob</a:t>
            </a: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hr-HR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SAMOSTALNA REPUBLIKA HRVATSKA </a:t>
            </a: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xmlns="" id="{24CD797F-8EE7-403F-89C3-ABD639EBB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59386662"/>
              </p:ext>
            </p:extLst>
          </p:nvPr>
        </p:nvGraphicFramePr>
        <p:xfrm>
          <a:off x="1298240" y="2126641"/>
          <a:ext cx="7090168" cy="3335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B7D5B5E6-088C-4939-87CD-830FB197C81C}"/>
              </a:ext>
            </a:extLst>
          </p:cNvPr>
          <p:cNvSpPr/>
          <p:nvPr/>
        </p:nvSpPr>
        <p:spPr>
          <a:xfrm rot="20804425">
            <a:off x="678730" y="1716576"/>
            <a:ext cx="2667785" cy="820132"/>
          </a:xfrm>
          <a:custGeom>
            <a:avLst/>
            <a:gdLst>
              <a:gd name="connsiteX0" fmla="*/ 0 w 2667785"/>
              <a:gd name="connsiteY0" fmla="*/ 0 h 820132"/>
              <a:gd name="connsiteX1" fmla="*/ 480201 w 2667785"/>
              <a:gd name="connsiteY1" fmla="*/ 0 h 820132"/>
              <a:gd name="connsiteX2" fmla="*/ 960403 w 2667785"/>
              <a:gd name="connsiteY2" fmla="*/ 0 h 820132"/>
              <a:gd name="connsiteX3" fmla="*/ 1413926 w 2667785"/>
              <a:gd name="connsiteY3" fmla="*/ 0 h 820132"/>
              <a:gd name="connsiteX4" fmla="*/ 2000839 w 2667785"/>
              <a:gd name="connsiteY4" fmla="*/ 0 h 820132"/>
              <a:gd name="connsiteX5" fmla="*/ 2667785 w 2667785"/>
              <a:gd name="connsiteY5" fmla="*/ 0 h 820132"/>
              <a:gd name="connsiteX6" fmla="*/ 2667785 w 2667785"/>
              <a:gd name="connsiteY6" fmla="*/ 321217 h 820132"/>
              <a:gd name="connsiteX7" fmla="*/ 2667785 w 2667785"/>
              <a:gd name="connsiteY7" fmla="*/ 683441 h 820132"/>
              <a:gd name="connsiteX8" fmla="*/ 2531094 w 2667785"/>
              <a:gd name="connsiteY8" fmla="*/ 820132 h 820132"/>
              <a:gd name="connsiteX9" fmla="*/ 1974253 w 2667785"/>
              <a:gd name="connsiteY9" fmla="*/ 820132 h 820132"/>
              <a:gd name="connsiteX10" fmla="*/ 1518656 w 2667785"/>
              <a:gd name="connsiteY10" fmla="*/ 820132 h 820132"/>
              <a:gd name="connsiteX11" fmla="*/ 1088370 w 2667785"/>
              <a:gd name="connsiteY11" fmla="*/ 820132 h 820132"/>
              <a:gd name="connsiteX12" fmla="*/ 582152 w 2667785"/>
              <a:gd name="connsiteY12" fmla="*/ 820132 h 820132"/>
              <a:gd name="connsiteX13" fmla="*/ 0 w 2667785"/>
              <a:gd name="connsiteY13" fmla="*/ 820132 h 820132"/>
              <a:gd name="connsiteX14" fmla="*/ 0 w 2667785"/>
              <a:gd name="connsiteY14" fmla="*/ 401865 h 820132"/>
              <a:gd name="connsiteX15" fmla="*/ 0 w 2667785"/>
              <a:gd name="connsiteY15" fmla="*/ 0 h 820132"/>
              <a:gd name="connsiteX0" fmla="*/ 2531094 w 2667785"/>
              <a:gd name="connsiteY0" fmla="*/ 820132 h 820132"/>
              <a:gd name="connsiteX1" fmla="*/ 2558432 w 2667785"/>
              <a:gd name="connsiteY1" fmla="*/ 710779 h 820132"/>
              <a:gd name="connsiteX2" fmla="*/ 2667785 w 2667785"/>
              <a:gd name="connsiteY2" fmla="*/ 683441 h 820132"/>
              <a:gd name="connsiteX3" fmla="*/ 2531094 w 2667785"/>
              <a:gd name="connsiteY3" fmla="*/ 820132 h 820132"/>
              <a:gd name="connsiteX0" fmla="*/ 2531094 w 2667785"/>
              <a:gd name="connsiteY0" fmla="*/ 820132 h 820132"/>
              <a:gd name="connsiteX1" fmla="*/ 2558432 w 2667785"/>
              <a:gd name="connsiteY1" fmla="*/ 710779 h 820132"/>
              <a:gd name="connsiteX2" fmla="*/ 2667785 w 2667785"/>
              <a:gd name="connsiteY2" fmla="*/ 683441 h 820132"/>
              <a:gd name="connsiteX3" fmla="*/ 2531094 w 2667785"/>
              <a:gd name="connsiteY3" fmla="*/ 820132 h 820132"/>
              <a:gd name="connsiteX4" fmla="*/ 1974253 w 2667785"/>
              <a:gd name="connsiteY4" fmla="*/ 820132 h 820132"/>
              <a:gd name="connsiteX5" fmla="*/ 1442724 w 2667785"/>
              <a:gd name="connsiteY5" fmla="*/ 820132 h 820132"/>
              <a:gd name="connsiteX6" fmla="*/ 987127 w 2667785"/>
              <a:gd name="connsiteY6" fmla="*/ 820132 h 820132"/>
              <a:gd name="connsiteX7" fmla="*/ 506219 w 2667785"/>
              <a:gd name="connsiteY7" fmla="*/ 820132 h 820132"/>
              <a:gd name="connsiteX8" fmla="*/ 0 w 2667785"/>
              <a:gd name="connsiteY8" fmla="*/ 820132 h 820132"/>
              <a:gd name="connsiteX9" fmla="*/ 0 w 2667785"/>
              <a:gd name="connsiteY9" fmla="*/ 426469 h 820132"/>
              <a:gd name="connsiteX10" fmla="*/ 0 w 2667785"/>
              <a:gd name="connsiteY10" fmla="*/ 0 h 820132"/>
              <a:gd name="connsiteX11" fmla="*/ 586913 w 2667785"/>
              <a:gd name="connsiteY11" fmla="*/ 0 h 820132"/>
              <a:gd name="connsiteX12" fmla="*/ 1120470 w 2667785"/>
              <a:gd name="connsiteY12" fmla="*/ 0 h 820132"/>
              <a:gd name="connsiteX13" fmla="*/ 1600671 w 2667785"/>
              <a:gd name="connsiteY13" fmla="*/ 0 h 820132"/>
              <a:gd name="connsiteX14" fmla="*/ 2080872 w 2667785"/>
              <a:gd name="connsiteY14" fmla="*/ 0 h 820132"/>
              <a:gd name="connsiteX15" fmla="*/ 2667785 w 2667785"/>
              <a:gd name="connsiteY15" fmla="*/ 0 h 820132"/>
              <a:gd name="connsiteX16" fmla="*/ 2667785 w 2667785"/>
              <a:gd name="connsiteY16" fmla="*/ 355389 h 820132"/>
              <a:gd name="connsiteX17" fmla="*/ 2667785 w 2667785"/>
              <a:gd name="connsiteY17" fmla="*/ 683441 h 82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67785" h="820132" stroke="0" extrusionOk="0">
                <a:moveTo>
                  <a:pt x="0" y="0"/>
                </a:moveTo>
                <a:cubicBezTo>
                  <a:pt x="185368" y="-21480"/>
                  <a:pt x="355814" y="52530"/>
                  <a:pt x="480201" y="0"/>
                </a:cubicBezTo>
                <a:cubicBezTo>
                  <a:pt x="604588" y="-52530"/>
                  <a:pt x="722430" y="28609"/>
                  <a:pt x="960403" y="0"/>
                </a:cubicBezTo>
                <a:cubicBezTo>
                  <a:pt x="1198376" y="-28609"/>
                  <a:pt x="1309645" y="34307"/>
                  <a:pt x="1413926" y="0"/>
                </a:cubicBezTo>
                <a:cubicBezTo>
                  <a:pt x="1518207" y="-34307"/>
                  <a:pt x="1825186" y="6671"/>
                  <a:pt x="2000839" y="0"/>
                </a:cubicBezTo>
                <a:cubicBezTo>
                  <a:pt x="2176492" y="-6671"/>
                  <a:pt x="2373490" y="75223"/>
                  <a:pt x="2667785" y="0"/>
                </a:cubicBezTo>
                <a:cubicBezTo>
                  <a:pt x="2692299" y="93821"/>
                  <a:pt x="2643199" y="174442"/>
                  <a:pt x="2667785" y="321217"/>
                </a:cubicBezTo>
                <a:cubicBezTo>
                  <a:pt x="2692371" y="467992"/>
                  <a:pt x="2662573" y="534014"/>
                  <a:pt x="2667785" y="683441"/>
                </a:cubicBezTo>
                <a:cubicBezTo>
                  <a:pt x="2635844" y="739507"/>
                  <a:pt x="2566130" y="782080"/>
                  <a:pt x="2531094" y="820132"/>
                </a:cubicBezTo>
                <a:cubicBezTo>
                  <a:pt x="2377820" y="885727"/>
                  <a:pt x="2169076" y="764288"/>
                  <a:pt x="1974253" y="820132"/>
                </a:cubicBezTo>
                <a:cubicBezTo>
                  <a:pt x="1779430" y="875976"/>
                  <a:pt x="1669924" y="785400"/>
                  <a:pt x="1518656" y="820132"/>
                </a:cubicBezTo>
                <a:cubicBezTo>
                  <a:pt x="1367388" y="854864"/>
                  <a:pt x="1262033" y="771914"/>
                  <a:pt x="1088370" y="820132"/>
                </a:cubicBezTo>
                <a:cubicBezTo>
                  <a:pt x="914707" y="868350"/>
                  <a:pt x="764716" y="809504"/>
                  <a:pt x="582152" y="820132"/>
                </a:cubicBezTo>
                <a:cubicBezTo>
                  <a:pt x="399588" y="830760"/>
                  <a:pt x="179923" y="770900"/>
                  <a:pt x="0" y="820132"/>
                </a:cubicBezTo>
                <a:cubicBezTo>
                  <a:pt x="-46861" y="647762"/>
                  <a:pt x="22178" y="517758"/>
                  <a:pt x="0" y="401865"/>
                </a:cubicBezTo>
                <a:cubicBezTo>
                  <a:pt x="-22178" y="285972"/>
                  <a:pt x="39919" y="82711"/>
                  <a:pt x="0" y="0"/>
                </a:cubicBezTo>
                <a:close/>
              </a:path>
              <a:path w="2667785" h="820132" fill="darkenLess" stroke="0" extrusionOk="0">
                <a:moveTo>
                  <a:pt x="2531094" y="820132"/>
                </a:moveTo>
                <a:cubicBezTo>
                  <a:pt x="2531928" y="780733"/>
                  <a:pt x="2552532" y="760568"/>
                  <a:pt x="2558432" y="710779"/>
                </a:cubicBezTo>
                <a:cubicBezTo>
                  <a:pt x="2607008" y="690186"/>
                  <a:pt x="2619340" y="702377"/>
                  <a:pt x="2667785" y="683441"/>
                </a:cubicBezTo>
                <a:cubicBezTo>
                  <a:pt x="2626307" y="740757"/>
                  <a:pt x="2565512" y="769951"/>
                  <a:pt x="2531094" y="820132"/>
                </a:cubicBezTo>
                <a:close/>
              </a:path>
              <a:path w="2667785" h="820132" fill="none" extrusionOk="0">
                <a:moveTo>
                  <a:pt x="2531094" y="820132"/>
                </a:moveTo>
                <a:cubicBezTo>
                  <a:pt x="2529408" y="792725"/>
                  <a:pt x="2557011" y="742121"/>
                  <a:pt x="2558432" y="710779"/>
                </a:cubicBezTo>
                <a:cubicBezTo>
                  <a:pt x="2602272" y="686204"/>
                  <a:pt x="2623726" y="697520"/>
                  <a:pt x="2667785" y="683441"/>
                </a:cubicBezTo>
                <a:cubicBezTo>
                  <a:pt x="2613191" y="752291"/>
                  <a:pt x="2570242" y="752429"/>
                  <a:pt x="2531094" y="820132"/>
                </a:cubicBezTo>
                <a:cubicBezTo>
                  <a:pt x="2310277" y="876569"/>
                  <a:pt x="2162392" y="754017"/>
                  <a:pt x="1974253" y="820132"/>
                </a:cubicBezTo>
                <a:cubicBezTo>
                  <a:pt x="1786114" y="886247"/>
                  <a:pt x="1615050" y="776896"/>
                  <a:pt x="1442724" y="820132"/>
                </a:cubicBezTo>
                <a:cubicBezTo>
                  <a:pt x="1270398" y="863368"/>
                  <a:pt x="1133835" y="799339"/>
                  <a:pt x="987127" y="820132"/>
                </a:cubicBezTo>
                <a:cubicBezTo>
                  <a:pt x="840419" y="840925"/>
                  <a:pt x="739491" y="811759"/>
                  <a:pt x="506219" y="820132"/>
                </a:cubicBezTo>
                <a:cubicBezTo>
                  <a:pt x="272947" y="828505"/>
                  <a:pt x="146416" y="794834"/>
                  <a:pt x="0" y="820132"/>
                </a:cubicBezTo>
                <a:cubicBezTo>
                  <a:pt x="-13511" y="656303"/>
                  <a:pt x="37383" y="544179"/>
                  <a:pt x="0" y="426469"/>
                </a:cubicBezTo>
                <a:cubicBezTo>
                  <a:pt x="-37383" y="308759"/>
                  <a:pt x="20223" y="139638"/>
                  <a:pt x="0" y="0"/>
                </a:cubicBezTo>
                <a:cubicBezTo>
                  <a:pt x="140785" y="-38914"/>
                  <a:pt x="310260" y="19900"/>
                  <a:pt x="586913" y="0"/>
                </a:cubicBezTo>
                <a:cubicBezTo>
                  <a:pt x="863566" y="-19900"/>
                  <a:pt x="864105" y="7704"/>
                  <a:pt x="1120470" y="0"/>
                </a:cubicBezTo>
                <a:cubicBezTo>
                  <a:pt x="1376835" y="-7704"/>
                  <a:pt x="1453360" y="13166"/>
                  <a:pt x="1600671" y="0"/>
                </a:cubicBezTo>
                <a:cubicBezTo>
                  <a:pt x="1747982" y="-13166"/>
                  <a:pt x="1859611" y="27744"/>
                  <a:pt x="2080872" y="0"/>
                </a:cubicBezTo>
                <a:cubicBezTo>
                  <a:pt x="2302133" y="-27744"/>
                  <a:pt x="2427518" y="65641"/>
                  <a:pt x="2667785" y="0"/>
                </a:cubicBezTo>
                <a:cubicBezTo>
                  <a:pt x="2700401" y="137961"/>
                  <a:pt x="2665976" y="247659"/>
                  <a:pt x="2667785" y="355389"/>
                </a:cubicBezTo>
                <a:cubicBezTo>
                  <a:pt x="2669594" y="463119"/>
                  <a:pt x="2654928" y="520724"/>
                  <a:pt x="2667785" y="683441"/>
                </a:cubicBezTo>
              </a:path>
              <a:path w="2667785" h="820132" fill="none" stroke="0" extrusionOk="0">
                <a:moveTo>
                  <a:pt x="2531094" y="820132"/>
                </a:moveTo>
                <a:cubicBezTo>
                  <a:pt x="2535237" y="791906"/>
                  <a:pt x="2559437" y="758462"/>
                  <a:pt x="2558432" y="710779"/>
                </a:cubicBezTo>
                <a:cubicBezTo>
                  <a:pt x="2602196" y="690449"/>
                  <a:pt x="2624014" y="694768"/>
                  <a:pt x="2667785" y="683441"/>
                </a:cubicBezTo>
                <a:cubicBezTo>
                  <a:pt x="2615386" y="755847"/>
                  <a:pt x="2592397" y="746379"/>
                  <a:pt x="2531094" y="820132"/>
                </a:cubicBezTo>
                <a:cubicBezTo>
                  <a:pt x="2314386" y="831974"/>
                  <a:pt x="2253412" y="782565"/>
                  <a:pt x="2075497" y="820132"/>
                </a:cubicBezTo>
                <a:cubicBezTo>
                  <a:pt x="1897582" y="857699"/>
                  <a:pt x="1821017" y="790193"/>
                  <a:pt x="1645211" y="820132"/>
                </a:cubicBezTo>
                <a:cubicBezTo>
                  <a:pt x="1469405" y="850071"/>
                  <a:pt x="1283909" y="793348"/>
                  <a:pt x="1138992" y="820132"/>
                </a:cubicBezTo>
                <a:cubicBezTo>
                  <a:pt x="994075" y="846916"/>
                  <a:pt x="869458" y="801416"/>
                  <a:pt x="607463" y="820132"/>
                </a:cubicBezTo>
                <a:cubicBezTo>
                  <a:pt x="345468" y="838848"/>
                  <a:pt x="253613" y="755160"/>
                  <a:pt x="0" y="820132"/>
                </a:cubicBezTo>
                <a:cubicBezTo>
                  <a:pt x="-41357" y="696919"/>
                  <a:pt x="3415" y="574257"/>
                  <a:pt x="0" y="401865"/>
                </a:cubicBezTo>
                <a:cubicBezTo>
                  <a:pt x="-3415" y="229473"/>
                  <a:pt x="30749" y="105675"/>
                  <a:pt x="0" y="0"/>
                </a:cubicBezTo>
                <a:cubicBezTo>
                  <a:pt x="129167" y="-62035"/>
                  <a:pt x="342115" y="20329"/>
                  <a:pt x="586913" y="0"/>
                </a:cubicBezTo>
                <a:cubicBezTo>
                  <a:pt x="831711" y="-20329"/>
                  <a:pt x="950088" y="19660"/>
                  <a:pt x="1120470" y="0"/>
                </a:cubicBezTo>
                <a:cubicBezTo>
                  <a:pt x="1290852" y="-19660"/>
                  <a:pt x="1399397" y="48999"/>
                  <a:pt x="1654027" y="0"/>
                </a:cubicBezTo>
                <a:cubicBezTo>
                  <a:pt x="1908657" y="-48999"/>
                  <a:pt x="2025144" y="13747"/>
                  <a:pt x="2160906" y="0"/>
                </a:cubicBezTo>
                <a:cubicBezTo>
                  <a:pt x="2296668" y="-13747"/>
                  <a:pt x="2443534" y="28312"/>
                  <a:pt x="2667785" y="0"/>
                </a:cubicBezTo>
                <a:cubicBezTo>
                  <a:pt x="2708322" y="112289"/>
                  <a:pt x="2647666" y="253322"/>
                  <a:pt x="2667785" y="341721"/>
                </a:cubicBezTo>
                <a:cubicBezTo>
                  <a:pt x="2687904" y="430120"/>
                  <a:pt x="2660306" y="603800"/>
                  <a:pt x="2667785" y="683441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2969664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Hrvatska strana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F2E3D3A6-B4FD-43E4-9133-77EA072AAE81}"/>
              </a:ext>
            </a:extLst>
          </p:cNvPr>
          <p:cNvSpPr/>
          <p:nvPr/>
        </p:nvSpPr>
        <p:spPr>
          <a:xfrm rot="798133">
            <a:off x="6944054" y="1801417"/>
            <a:ext cx="2667785" cy="820132"/>
          </a:xfrm>
          <a:custGeom>
            <a:avLst/>
            <a:gdLst>
              <a:gd name="connsiteX0" fmla="*/ 0 w 2667785"/>
              <a:gd name="connsiteY0" fmla="*/ 0 h 820132"/>
              <a:gd name="connsiteX1" fmla="*/ 480201 w 2667785"/>
              <a:gd name="connsiteY1" fmla="*/ 0 h 820132"/>
              <a:gd name="connsiteX2" fmla="*/ 960403 w 2667785"/>
              <a:gd name="connsiteY2" fmla="*/ 0 h 820132"/>
              <a:gd name="connsiteX3" fmla="*/ 1413926 w 2667785"/>
              <a:gd name="connsiteY3" fmla="*/ 0 h 820132"/>
              <a:gd name="connsiteX4" fmla="*/ 2000839 w 2667785"/>
              <a:gd name="connsiteY4" fmla="*/ 0 h 820132"/>
              <a:gd name="connsiteX5" fmla="*/ 2667785 w 2667785"/>
              <a:gd name="connsiteY5" fmla="*/ 0 h 820132"/>
              <a:gd name="connsiteX6" fmla="*/ 2667785 w 2667785"/>
              <a:gd name="connsiteY6" fmla="*/ 321217 h 820132"/>
              <a:gd name="connsiteX7" fmla="*/ 2667785 w 2667785"/>
              <a:gd name="connsiteY7" fmla="*/ 683441 h 820132"/>
              <a:gd name="connsiteX8" fmla="*/ 2531094 w 2667785"/>
              <a:gd name="connsiteY8" fmla="*/ 820132 h 820132"/>
              <a:gd name="connsiteX9" fmla="*/ 1974253 w 2667785"/>
              <a:gd name="connsiteY9" fmla="*/ 820132 h 820132"/>
              <a:gd name="connsiteX10" fmla="*/ 1518656 w 2667785"/>
              <a:gd name="connsiteY10" fmla="*/ 820132 h 820132"/>
              <a:gd name="connsiteX11" fmla="*/ 1088370 w 2667785"/>
              <a:gd name="connsiteY11" fmla="*/ 820132 h 820132"/>
              <a:gd name="connsiteX12" fmla="*/ 582152 w 2667785"/>
              <a:gd name="connsiteY12" fmla="*/ 820132 h 820132"/>
              <a:gd name="connsiteX13" fmla="*/ 0 w 2667785"/>
              <a:gd name="connsiteY13" fmla="*/ 820132 h 820132"/>
              <a:gd name="connsiteX14" fmla="*/ 0 w 2667785"/>
              <a:gd name="connsiteY14" fmla="*/ 401865 h 820132"/>
              <a:gd name="connsiteX15" fmla="*/ 0 w 2667785"/>
              <a:gd name="connsiteY15" fmla="*/ 0 h 820132"/>
              <a:gd name="connsiteX0" fmla="*/ 2531094 w 2667785"/>
              <a:gd name="connsiteY0" fmla="*/ 820132 h 820132"/>
              <a:gd name="connsiteX1" fmla="*/ 2558432 w 2667785"/>
              <a:gd name="connsiteY1" fmla="*/ 710779 h 820132"/>
              <a:gd name="connsiteX2" fmla="*/ 2667785 w 2667785"/>
              <a:gd name="connsiteY2" fmla="*/ 683441 h 820132"/>
              <a:gd name="connsiteX3" fmla="*/ 2531094 w 2667785"/>
              <a:gd name="connsiteY3" fmla="*/ 820132 h 820132"/>
              <a:gd name="connsiteX0" fmla="*/ 2531094 w 2667785"/>
              <a:gd name="connsiteY0" fmla="*/ 820132 h 820132"/>
              <a:gd name="connsiteX1" fmla="*/ 2558432 w 2667785"/>
              <a:gd name="connsiteY1" fmla="*/ 710779 h 820132"/>
              <a:gd name="connsiteX2" fmla="*/ 2667785 w 2667785"/>
              <a:gd name="connsiteY2" fmla="*/ 683441 h 820132"/>
              <a:gd name="connsiteX3" fmla="*/ 2531094 w 2667785"/>
              <a:gd name="connsiteY3" fmla="*/ 820132 h 820132"/>
              <a:gd name="connsiteX4" fmla="*/ 1974253 w 2667785"/>
              <a:gd name="connsiteY4" fmla="*/ 820132 h 820132"/>
              <a:gd name="connsiteX5" fmla="*/ 1442724 w 2667785"/>
              <a:gd name="connsiteY5" fmla="*/ 820132 h 820132"/>
              <a:gd name="connsiteX6" fmla="*/ 987127 w 2667785"/>
              <a:gd name="connsiteY6" fmla="*/ 820132 h 820132"/>
              <a:gd name="connsiteX7" fmla="*/ 506219 w 2667785"/>
              <a:gd name="connsiteY7" fmla="*/ 820132 h 820132"/>
              <a:gd name="connsiteX8" fmla="*/ 0 w 2667785"/>
              <a:gd name="connsiteY8" fmla="*/ 820132 h 820132"/>
              <a:gd name="connsiteX9" fmla="*/ 0 w 2667785"/>
              <a:gd name="connsiteY9" fmla="*/ 426469 h 820132"/>
              <a:gd name="connsiteX10" fmla="*/ 0 w 2667785"/>
              <a:gd name="connsiteY10" fmla="*/ 0 h 820132"/>
              <a:gd name="connsiteX11" fmla="*/ 586913 w 2667785"/>
              <a:gd name="connsiteY11" fmla="*/ 0 h 820132"/>
              <a:gd name="connsiteX12" fmla="*/ 1120470 w 2667785"/>
              <a:gd name="connsiteY12" fmla="*/ 0 h 820132"/>
              <a:gd name="connsiteX13" fmla="*/ 1600671 w 2667785"/>
              <a:gd name="connsiteY13" fmla="*/ 0 h 820132"/>
              <a:gd name="connsiteX14" fmla="*/ 2080872 w 2667785"/>
              <a:gd name="connsiteY14" fmla="*/ 0 h 820132"/>
              <a:gd name="connsiteX15" fmla="*/ 2667785 w 2667785"/>
              <a:gd name="connsiteY15" fmla="*/ 0 h 820132"/>
              <a:gd name="connsiteX16" fmla="*/ 2667785 w 2667785"/>
              <a:gd name="connsiteY16" fmla="*/ 355389 h 820132"/>
              <a:gd name="connsiteX17" fmla="*/ 2667785 w 2667785"/>
              <a:gd name="connsiteY17" fmla="*/ 683441 h 82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67785" h="820132" stroke="0" extrusionOk="0">
                <a:moveTo>
                  <a:pt x="0" y="0"/>
                </a:moveTo>
                <a:cubicBezTo>
                  <a:pt x="185368" y="-21480"/>
                  <a:pt x="355814" y="52530"/>
                  <a:pt x="480201" y="0"/>
                </a:cubicBezTo>
                <a:cubicBezTo>
                  <a:pt x="604588" y="-52530"/>
                  <a:pt x="722430" y="28609"/>
                  <a:pt x="960403" y="0"/>
                </a:cubicBezTo>
                <a:cubicBezTo>
                  <a:pt x="1198376" y="-28609"/>
                  <a:pt x="1309645" y="34307"/>
                  <a:pt x="1413926" y="0"/>
                </a:cubicBezTo>
                <a:cubicBezTo>
                  <a:pt x="1518207" y="-34307"/>
                  <a:pt x="1825186" y="6671"/>
                  <a:pt x="2000839" y="0"/>
                </a:cubicBezTo>
                <a:cubicBezTo>
                  <a:pt x="2176492" y="-6671"/>
                  <a:pt x="2373490" y="75223"/>
                  <a:pt x="2667785" y="0"/>
                </a:cubicBezTo>
                <a:cubicBezTo>
                  <a:pt x="2692299" y="93821"/>
                  <a:pt x="2643199" y="174442"/>
                  <a:pt x="2667785" y="321217"/>
                </a:cubicBezTo>
                <a:cubicBezTo>
                  <a:pt x="2692371" y="467992"/>
                  <a:pt x="2662573" y="534014"/>
                  <a:pt x="2667785" y="683441"/>
                </a:cubicBezTo>
                <a:cubicBezTo>
                  <a:pt x="2635844" y="739507"/>
                  <a:pt x="2566130" y="782080"/>
                  <a:pt x="2531094" y="820132"/>
                </a:cubicBezTo>
                <a:cubicBezTo>
                  <a:pt x="2377820" y="885727"/>
                  <a:pt x="2169076" y="764288"/>
                  <a:pt x="1974253" y="820132"/>
                </a:cubicBezTo>
                <a:cubicBezTo>
                  <a:pt x="1779430" y="875976"/>
                  <a:pt x="1669924" y="785400"/>
                  <a:pt x="1518656" y="820132"/>
                </a:cubicBezTo>
                <a:cubicBezTo>
                  <a:pt x="1367388" y="854864"/>
                  <a:pt x="1262033" y="771914"/>
                  <a:pt x="1088370" y="820132"/>
                </a:cubicBezTo>
                <a:cubicBezTo>
                  <a:pt x="914707" y="868350"/>
                  <a:pt x="764716" y="809504"/>
                  <a:pt x="582152" y="820132"/>
                </a:cubicBezTo>
                <a:cubicBezTo>
                  <a:pt x="399588" y="830760"/>
                  <a:pt x="179923" y="770900"/>
                  <a:pt x="0" y="820132"/>
                </a:cubicBezTo>
                <a:cubicBezTo>
                  <a:pt x="-46861" y="647762"/>
                  <a:pt x="22178" y="517758"/>
                  <a:pt x="0" y="401865"/>
                </a:cubicBezTo>
                <a:cubicBezTo>
                  <a:pt x="-22178" y="285972"/>
                  <a:pt x="39919" y="82711"/>
                  <a:pt x="0" y="0"/>
                </a:cubicBezTo>
                <a:close/>
              </a:path>
              <a:path w="2667785" h="820132" fill="darkenLess" stroke="0" extrusionOk="0">
                <a:moveTo>
                  <a:pt x="2531094" y="820132"/>
                </a:moveTo>
                <a:cubicBezTo>
                  <a:pt x="2531928" y="780733"/>
                  <a:pt x="2552532" y="760568"/>
                  <a:pt x="2558432" y="710779"/>
                </a:cubicBezTo>
                <a:cubicBezTo>
                  <a:pt x="2607008" y="690186"/>
                  <a:pt x="2619340" y="702377"/>
                  <a:pt x="2667785" y="683441"/>
                </a:cubicBezTo>
                <a:cubicBezTo>
                  <a:pt x="2626307" y="740757"/>
                  <a:pt x="2565512" y="769951"/>
                  <a:pt x="2531094" y="820132"/>
                </a:cubicBezTo>
                <a:close/>
              </a:path>
              <a:path w="2667785" h="820132" fill="none" extrusionOk="0">
                <a:moveTo>
                  <a:pt x="2531094" y="820132"/>
                </a:moveTo>
                <a:cubicBezTo>
                  <a:pt x="2529408" y="792725"/>
                  <a:pt x="2557011" y="742121"/>
                  <a:pt x="2558432" y="710779"/>
                </a:cubicBezTo>
                <a:cubicBezTo>
                  <a:pt x="2602272" y="686204"/>
                  <a:pt x="2623726" y="697520"/>
                  <a:pt x="2667785" y="683441"/>
                </a:cubicBezTo>
                <a:cubicBezTo>
                  <a:pt x="2613191" y="752291"/>
                  <a:pt x="2570242" y="752429"/>
                  <a:pt x="2531094" y="820132"/>
                </a:cubicBezTo>
                <a:cubicBezTo>
                  <a:pt x="2310277" y="876569"/>
                  <a:pt x="2162392" y="754017"/>
                  <a:pt x="1974253" y="820132"/>
                </a:cubicBezTo>
                <a:cubicBezTo>
                  <a:pt x="1786114" y="886247"/>
                  <a:pt x="1615050" y="776896"/>
                  <a:pt x="1442724" y="820132"/>
                </a:cubicBezTo>
                <a:cubicBezTo>
                  <a:pt x="1270398" y="863368"/>
                  <a:pt x="1133835" y="799339"/>
                  <a:pt x="987127" y="820132"/>
                </a:cubicBezTo>
                <a:cubicBezTo>
                  <a:pt x="840419" y="840925"/>
                  <a:pt x="739491" y="811759"/>
                  <a:pt x="506219" y="820132"/>
                </a:cubicBezTo>
                <a:cubicBezTo>
                  <a:pt x="272947" y="828505"/>
                  <a:pt x="146416" y="794834"/>
                  <a:pt x="0" y="820132"/>
                </a:cubicBezTo>
                <a:cubicBezTo>
                  <a:pt x="-13511" y="656303"/>
                  <a:pt x="37383" y="544179"/>
                  <a:pt x="0" y="426469"/>
                </a:cubicBezTo>
                <a:cubicBezTo>
                  <a:pt x="-37383" y="308759"/>
                  <a:pt x="20223" y="139638"/>
                  <a:pt x="0" y="0"/>
                </a:cubicBezTo>
                <a:cubicBezTo>
                  <a:pt x="140785" y="-38914"/>
                  <a:pt x="310260" y="19900"/>
                  <a:pt x="586913" y="0"/>
                </a:cubicBezTo>
                <a:cubicBezTo>
                  <a:pt x="863566" y="-19900"/>
                  <a:pt x="864105" y="7704"/>
                  <a:pt x="1120470" y="0"/>
                </a:cubicBezTo>
                <a:cubicBezTo>
                  <a:pt x="1376835" y="-7704"/>
                  <a:pt x="1453360" y="13166"/>
                  <a:pt x="1600671" y="0"/>
                </a:cubicBezTo>
                <a:cubicBezTo>
                  <a:pt x="1747982" y="-13166"/>
                  <a:pt x="1859611" y="27744"/>
                  <a:pt x="2080872" y="0"/>
                </a:cubicBezTo>
                <a:cubicBezTo>
                  <a:pt x="2302133" y="-27744"/>
                  <a:pt x="2427518" y="65641"/>
                  <a:pt x="2667785" y="0"/>
                </a:cubicBezTo>
                <a:cubicBezTo>
                  <a:pt x="2700401" y="137961"/>
                  <a:pt x="2665976" y="247659"/>
                  <a:pt x="2667785" y="355389"/>
                </a:cubicBezTo>
                <a:cubicBezTo>
                  <a:pt x="2669594" y="463119"/>
                  <a:pt x="2654928" y="520724"/>
                  <a:pt x="2667785" y="683441"/>
                </a:cubicBezTo>
              </a:path>
              <a:path w="2667785" h="820132" fill="none" stroke="0" extrusionOk="0">
                <a:moveTo>
                  <a:pt x="2531094" y="820132"/>
                </a:moveTo>
                <a:cubicBezTo>
                  <a:pt x="2535237" y="791906"/>
                  <a:pt x="2559437" y="758462"/>
                  <a:pt x="2558432" y="710779"/>
                </a:cubicBezTo>
                <a:cubicBezTo>
                  <a:pt x="2602196" y="690449"/>
                  <a:pt x="2624014" y="694768"/>
                  <a:pt x="2667785" y="683441"/>
                </a:cubicBezTo>
                <a:cubicBezTo>
                  <a:pt x="2615386" y="755847"/>
                  <a:pt x="2592397" y="746379"/>
                  <a:pt x="2531094" y="820132"/>
                </a:cubicBezTo>
                <a:cubicBezTo>
                  <a:pt x="2314386" y="831974"/>
                  <a:pt x="2253412" y="782565"/>
                  <a:pt x="2075497" y="820132"/>
                </a:cubicBezTo>
                <a:cubicBezTo>
                  <a:pt x="1897582" y="857699"/>
                  <a:pt x="1821017" y="790193"/>
                  <a:pt x="1645211" y="820132"/>
                </a:cubicBezTo>
                <a:cubicBezTo>
                  <a:pt x="1469405" y="850071"/>
                  <a:pt x="1283909" y="793348"/>
                  <a:pt x="1138992" y="820132"/>
                </a:cubicBezTo>
                <a:cubicBezTo>
                  <a:pt x="994075" y="846916"/>
                  <a:pt x="869458" y="801416"/>
                  <a:pt x="607463" y="820132"/>
                </a:cubicBezTo>
                <a:cubicBezTo>
                  <a:pt x="345468" y="838848"/>
                  <a:pt x="253613" y="755160"/>
                  <a:pt x="0" y="820132"/>
                </a:cubicBezTo>
                <a:cubicBezTo>
                  <a:pt x="-41357" y="696919"/>
                  <a:pt x="3415" y="574257"/>
                  <a:pt x="0" y="401865"/>
                </a:cubicBezTo>
                <a:cubicBezTo>
                  <a:pt x="-3415" y="229473"/>
                  <a:pt x="30749" y="105675"/>
                  <a:pt x="0" y="0"/>
                </a:cubicBezTo>
                <a:cubicBezTo>
                  <a:pt x="129167" y="-62035"/>
                  <a:pt x="342115" y="20329"/>
                  <a:pt x="586913" y="0"/>
                </a:cubicBezTo>
                <a:cubicBezTo>
                  <a:pt x="831711" y="-20329"/>
                  <a:pt x="950088" y="19660"/>
                  <a:pt x="1120470" y="0"/>
                </a:cubicBezTo>
                <a:cubicBezTo>
                  <a:pt x="1290852" y="-19660"/>
                  <a:pt x="1399397" y="48999"/>
                  <a:pt x="1654027" y="0"/>
                </a:cubicBezTo>
                <a:cubicBezTo>
                  <a:pt x="1908657" y="-48999"/>
                  <a:pt x="2025144" y="13747"/>
                  <a:pt x="2160906" y="0"/>
                </a:cubicBezTo>
                <a:cubicBezTo>
                  <a:pt x="2296668" y="-13747"/>
                  <a:pt x="2443534" y="28312"/>
                  <a:pt x="2667785" y="0"/>
                </a:cubicBezTo>
                <a:cubicBezTo>
                  <a:pt x="2708322" y="112289"/>
                  <a:pt x="2647666" y="253322"/>
                  <a:pt x="2667785" y="341721"/>
                </a:cubicBezTo>
                <a:cubicBezTo>
                  <a:pt x="2687904" y="430120"/>
                  <a:pt x="2660306" y="603800"/>
                  <a:pt x="2667785" y="683441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2969664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Srpska strana</a:t>
            </a:r>
          </a:p>
        </p:txBody>
      </p:sp>
      <p:sp>
        <p:nvSpPr>
          <p:cNvPr id="2" name="Strelica: prema dolje 1">
            <a:extLst>
              <a:ext uri="{FF2B5EF4-FFF2-40B4-BE49-F238E27FC236}">
                <a16:creationId xmlns:a16="http://schemas.microsoft.com/office/drawing/2014/main" xmlns="" id="{C1605464-4F35-4D32-A698-D6B03DA45FD2}"/>
              </a:ext>
            </a:extLst>
          </p:cNvPr>
          <p:cNvSpPr/>
          <p:nvPr/>
        </p:nvSpPr>
        <p:spPr>
          <a:xfrm>
            <a:off x="4647414" y="5354425"/>
            <a:ext cx="377073" cy="50904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70988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58020419"/>
              </p:ext>
            </p:extLst>
          </p:nvPr>
        </p:nvGraphicFramePr>
        <p:xfrm>
          <a:off x="430491" y="1628528"/>
          <a:ext cx="5489542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Slika 2" descr="Slika na kojoj se prikazuje odjeća, odijelo&#10;&#10;Opis je automatski generiran">
            <a:extLst>
              <a:ext uri="{FF2B5EF4-FFF2-40B4-BE49-F238E27FC236}">
                <a16:creationId xmlns:a16="http://schemas.microsoft.com/office/drawing/2014/main" xmlns="" id="{30D69463-B34B-4CAF-8359-3E8C65C72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7664" y="3770722"/>
            <a:ext cx="2094335" cy="2962809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2A1ACED8-7BD8-439C-9168-95D25C1A5C2B}"/>
              </a:ext>
            </a:extLst>
          </p:cNvPr>
          <p:cNvSpPr/>
          <p:nvPr/>
        </p:nvSpPr>
        <p:spPr>
          <a:xfrm>
            <a:off x="6199695" y="1281917"/>
            <a:ext cx="4587713" cy="3365369"/>
          </a:xfrm>
          <a:custGeom>
            <a:avLst/>
            <a:gdLst>
              <a:gd name="connsiteX0" fmla="*/ 4838386 w 4587713"/>
              <a:gd name="connsiteY0" fmla="*/ 2969871 h 3365369"/>
              <a:gd name="connsiteX1" fmla="*/ 4349939 w 4587713"/>
              <a:gd name="connsiteY1" fmla="*/ 2925589 h 3365369"/>
              <a:gd name="connsiteX2" fmla="*/ 3899065 w 4587713"/>
              <a:gd name="connsiteY2" fmla="*/ 2884714 h 3365369"/>
              <a:gd name="connsiteX3" fmla="*/ 1336165 w 4587713"/>
              <a:gd name="connsiteY3" fmla="*/ 3211699 h 3365369"/>
              <a:gd name="connsiteX4" fmla="*/ 417694 w 4587713"/>
              <a:gd name="connsiteY4" fmla="*/ 714551 h 3365369"/>
              <a:gd name="connsiteX5" fmla="*/ 2961595 w 4587713"/>
              <a:gd name="connsiteY5" fmla="*/ 72871 h 3365369"/>
              <a:gd name="connsiteX6" fmla="*/ 4396019 w 4587713"/>
              <a:gd name="connsiteY6" fmla="*/ 2356080 h 3365369"/>
              <a:gd name="connsiteX7" fmla="*/ 4612779 w 4587713"/>
              <a:gd name="connsiteY7" fmla="*/ 2656838 h 3365369"/>
              <a:gd name="connsiteX8" fmla="*/ 4838386 w 4587713"/>
              <a:gd name="connsiteY8" fmla="*/ 2969871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7713" h="3365369" fill="none" extrusionOk="0">
                <a:moveTo>
                  <a:pt x="4838386" y="2969871"/>
                </a:moveTo>
                <a:cubicBezTo>
                  <a:pt x="4632836" y="2973352"/>
                  <a:pt x="4530267" y="2948257"/>
                  <a:pt x="4349939" y="2925589"/>
                </a:cubicBezTo>
                <a:cubicBezTo>
                  <a:pt x="4169611" y="2902921"/>
                  <a:pt x="4114931" y="2881643"/>
                  <a:pt x="3899065" y="2884714"/>
                </a:cubicBezTo>
                <a:cubicBezTo>
                  <a:pt x="3380366" y="3517015"/>
                  <a:pt x="2311846" y="3411741"/>
                  <a:pt x="1336165" y="3211699"/>
                </a:cubicBezTo>
                <a:cubicBezTo>
                  <a:pt x="41968" y="2684369"/>
                  <a:pt x="-377238" y="1642374"/>
                  <a:pt x="417694" y="714551"/>
                </a:cubicBezTo>
                <a:cubicBezTo>
                  <a:pt x="866655" y="-74505"/>
                  <a:pt x="1958397" y="-218119"/>
                  <a:pt x="2961595" y="72871"/>
                </a:cubicBezTo>
                <a:cubicBezTo>
                  <a:pt x="4246977" y="373709"/>
                  <a:pt x="4918264" y="1458293"/>
                  <a:pt x="4396019" y="2356080"/>
                </a:cubicBezTo>
                <a:cubicBezTo>
                  <a:pt x="4464449" y="2453027"/>
                  <a:pt x="4516038" y="2543102"/>
                  <a:pt x="4612779" y="2656838"/>
                </a:cubicBezTo>
                <a:cubicBezTo>
                  <a:pt x="4709520" y="2770574"/>
                  <a:pt x="4793566" y="2898524"/>
                  <a:pt x="4838386" y="2969871"/>
                </a:cubicBezTo>
                <a:close/>
              </a:path>
              <a:path w="4587713" h="3365369" stroke="0" extrusionOk="0">
                <a:moveTo>
                  <a:pt x="4838386" y="2969871"/>
                </a:moveTo>
                <a:cubicBezTo>
                  <a:pt x="4665319" y="2963766"/>
                  <a:pt x="4547593" y="2965234"/>
                  <a:pt x="4396905" y="2929847"/>
                </a:cubicBezTo>
                <a:cubicBezTo>
                  <a:pt x="4246217" y="2894460"/>
                  <a:pt x="4134746" y="2883377"/>
                  <a:pt x="3899065" y="2884714"/>
                </a:cubicBezTo>
                <a:cubicBezTo>
                  <a:pt x="3199579" y="3266553"/>
                  <a:pt x="2161524" y="3570342"/>
                  <a:pt x="1336165" y="3211699"/>
                </a:cubicBezTo>
                <a:cubicBezTo>
                  <a:pt x="-25711" y="2710075"/>
                  <a:pt x="-481152" y="1607004"/>
                  <a:pt x="417694" y="714551"/>
                </a:cubicBezTo>
                <a:cubicBezTo>
                  <a:pt x="911553" y="128840"/>
                  <a:pt x="1852409" y="-264722"/>
                  <a:pt x="2961595" y="72871"/>
                </a:cubicBezTo>
                <a:cubicBezTo>
                  <a:pt x="4390805" y="503576"/>
                  <a:pt x="4883896" y="1413317"/>
                  <a:pt x="4396019" y="2356080"/>
                </a:cubicBezTo>
                <a:cubicBezTo>
                  <a:pt x="4464530" y="2434001"/>
                  <a:pt x="4526442" y="2556537"/>
                  <a:pt x="4603931" y="2644562"/>
                </a:cubicBezTo>
                <a:cubicBezTo>
                  <a:pt x="4681420" y="2732587"/>
                  <a:pt x="4783198" y="2901547"/>
                  <a:pt x="4838386" y="2969871"/>
                </a:cubicBez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5464"/>
                      <a:gd name="adj2" fmla="val 3824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Koje su se države u Europi raspale nakon sloma komunizma bez oružanog sukoba? </a:t>
            </a:r>
            <a:endParaRPr lang="hr-HR" sz="6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7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4784D2A-F98D-4D30-961C-F7A587AD1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853" y="1430954"/>
            <a:ext cx="7681822" cy="5302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vitak: vodoravno 7">
            <a:extLst>
              <a:ext uri="{FF2B5EF4-FFF2-40B4-BE49-F238E27FC236}">
                <a16:creationId xmlns:a16="http://schemas.microsoft.com/office/drawing/2014/main" xmlns="" id="{6BCA167E-D737-4473-B9EF-3FC68DE40724}"/>
              </a:ext>
            </a:extLst>
          </p:cNvPr>
          <p:cNvSpPr/>
          <p:nvPr/>
        </p:nvSpPr>
        <p:spPr>
          <a:xfrm>
            <a:off x="8069345" y="1430954"/>
            <a:ext cx="3864634" cy="5135329"/>
          </a:xfrm>
          <a:custGeom>
            <a:avLst/>
            <a:gdLst>
              <a:gd name="connsiteX0" fmla="*/ 3864634 w 3864634"/>
              <a:gd name="connsiteY0" fmla="*/ 140750 h 5135329"/>
              <a:gd name="connsiteX1" fmla="*/ 3723884 w 3864634"/>
              <a:gd name="connsiteY1" fmla="*/ 281500 h 5135329"/>
              <a:gd name="connsiteX2" fmla="*/ 3723884 w 3864634"/>
              <a:gd name="connsiteY2" fmla="*/ 140750 h 5135329"/>
              <a:gd name="connsiteX3" fmla="*/ 3653509 w 3864634"/>
              <a:gd name="connsiteY3" fmla="*/ 211125 h 5135329"/>
              <a:gd name="connsiteX4" fmla="*/ 3583134 w 3864634"/>
              <a:gd name="connsiteY4" fmla="*/ 140750 h 5135329"/>
              <a:gd name="connsiteX5" fmla="*/ 3583134 w 3864634"/>
              <a:gd name="connsiteY5" fmla="*/ 281500 h 5135329"/>
              <a:gd name="connsiteX6" fmla="*/ 2860233 w 3864634"/>
              <a:gd name="connsiteY6" fmla="*/ 281500 h 5135329"/>
              <a:gd name="connsiteX7" fmla="*/ 2240604 w 3864634"/>
              <a:gd name="connsiteY7" fmla="*/ 281500 h 5135329"/>
              <a:gd name="connsiteX8" fmla="*/ 1517704 w 3864634"/>
              <a:gd name="connsiteY8" fmla="*/ 281500 h 5135329"/>
              <a:gd name="connsiteX9" fmla="*/ 829227 w 3864634"/>
              <a:gd name="connsiteY9" fmla="*/ 281500 h 5135329"/>
              <a:gd name="connsiteX10" fmla="*/ 140750 w 3864634"/>
              <a:gd name="connsiteY10" fmla="*/ 281500 h 5135329"/>
              <a:gd name="connsiteX11" fmla="*/ 0 w 3864634"/>
              <a:gd name="connsiteY11" fmla="*/ 422250 h 5135329"/>
              <a:gd name="connsiteX12" fmla="*/ 0 w 3864634"/>
              <a:gd name="connsiteY12" fmla="*/ 1166886 h 5135329"/>
              <a:gd name="connsiteX13" fmla="*/ 0 w 3864634"/>
              <a:gd name="connsiteY13" fmla="*/ 1911523 h 5135329"/>
              <a:gd name="connsiteX14" fmla="*/ 0 w 3864634"/>
              <a:gd name="connsiteY14" fmla="*/ 2656159 h 5135329"/>
              <a:gd name="connsiteX15" fmla="*/ 0 w 3864634"/>
              <a:gd name="connsiteY15" fmla="*/ 3217903 h 5135329"/>
              <a:gd name="connsiteX16" fmla="*/ 0 w 3864634"/>
              <a:gd name="connsiteY16" fmla="*/ 3916816 h 5135329"/>
              <a:gd name="connsiteX17" fmla="*/ 0 w 3864634"/>
              <a:gd name="connsiteY17" fmla="*/ 4994579 h 5135329"/>
              <a:gd name="connsiteX18" fmla="*/ 140750 w 3864634"/>
              <a:gd name="connsiteY18" fmla="*/ 5135329 h 5135329"/>
              <a:gd name="connsiteX19" fmla="*/ 281500 w 3864634"/>
              <a:gd name="connsiteY19" fmla="*/ 4994579 h 5135329"/>
              <a:gd name="connsiteX20" fmla="*/ 281500 w 3864634"/>
              <a:gd name="connsiteY20" fmla="*/ 4853829 h 5135329"/>
              <a:gd name="connsiteX21" fmla="*/ 866705 w 3864634"/>
              <a:gd name="connsiteY21" fmla="*/ 4853829 h 5135329"/>
              <a:gd name="connsiteX22" fmla="*/ 1555182 w 3864634"/>
              <a:gd name="connsiteY22" fmla="*/ 4853829 h 5135329"/>
              <a:gd name="connsiteX23" fmla="*/ 2140387 w 3864634"/>
              <a:gd name="connsiteY23" fmla="*/ 4853829 h 5135329"/>
              <a:gd name="connsiteX24" fmla="*/ 2897712 w 3864634"/>
              <a:gd name="connsiteY24" fmla="*/ 4853829 h 5135329"/>
              <a:gd name="connsiteX25" fmla="*/ 3723884 w 3864634"/>
              <a:gd name="connsiteY25" fmla="*/ 4853829 h 5135329"/>
              <a:gd name="connsiteX26" fmla="*/ 3864634 w 3864634"/>
              <a:gd name="connsiteY26" fmla="*/ 4713079 h 5135329"/>
              <a:gd name="connsiteX27" fmla="*/ 3864634 w 3864634"/>
              <a:gd name="connsiteY27" fmla="*/ 4105612 h 5135329"/>
              <a:gd name="connsiteX28" fmla="*/ 3864634 w 3864634"/>
              <a:gd name="connsiteY28" fmla="*/ 3589592 h 5135329"/>
              <a:gd name="connsiteX29" fmla="*/ 3864634 w 3864634"/>
              <a:gd name="connsiteY29" fmla="*/ 2982126 h 5135329"/>
              <a:gd name="connsiteX30" fmla="*/ 3864634 w 3864634"/>
              <a:gd name="connsiteY30" fmla="*/ 2466106 h 5135329"/>
              <a:gd name="connsiteX31" fmla="*/ 3864634 w 3864634"/>
              <a:gd name="connsiteY31" fmla="*/ 1904363 h 5135329"/>
              <a:gd name="connsiteX32" fmla="*/ 3864634 w 3864634"/>
              <a:gd name="connsiteY32" fmla="*/ 1388343 h 5135329"/>
              <a:gd name="connsiteX33" fmla="*/ 3864634 w 3864634"/>
              <a:gd name="connsiteY33" fmla="*/ 780876 h 5135329"/>
              <a:gd name="connsiteX34" fmla="*/ 3864634 w 3864634"/>
              <a:gd name="connsiteY34" fmla="*/ 140750 h 5135329"/>
              <a:gd name="connsiteX35" fmla="*/ 140750 w 3864634"/>
              <a:gd name="connsiteY35" fmla="*/ 563000 h 5135329"/>
              <a:gd name="connsiteX36" fmla="*/ 281500 w 3864634"/>
              <a:gd name="connsiteY36" fmla="*/ 422250 h 5135329"/>
              <a:gd name="connsiteX37" fmla="*/ 211125 w 3864634"/>
              <a:gd name="connsiteY37" fmla="*/ 351875 h 5135329"/>
              <a:gd name="connsiteX38" fmla="*/ 140750 w 3864634"/>
              <a:gd name="connsiteY38" fmla="*/ 422250 h 5135329"/>
              <a:gd name="connsiteX39" fmla="*/ 140750 w 3864634"/>
              <a:gd name="connsiteY39" fmla="*/ 563000 h 5135329"/>
              <a:gd name="connsiteX0" fmla="*/ 140750 w 3864634"/>
              <a:gd name="connsiteY0" fmla="*/ 563000 h 5135329"/>
              <a:gd name="connsiteX1" fmla="*/ 281500 w 3864634"/>
              <a:gd name="connsiteY1" fmla="*/ 422250 h 5135329"/>
              <a:gd name="connsiteX2" fmla="*/ 211125 w 3864634"/>
              <a:gd name="connsiteY2" fmla="*/ 351875 h 5135329"/>
              <a:gd name="connsiteX3" fmla="*/ 140750 w 3864634"/>
              <a:gd name="connsiteY3" fmla="*/ 422250 h 5135329"/>
              <a:gd name="connsiteX4" fmla="*/ 140750 w 3864634"/>
              <a:gd name="connsiteY4" fmla="*/ 563000 h 5135329"/>
              <a:gd name="connsiteX5" fmla="*/ 3723884 w 3864634"/>
              <a:gd name="connsiteY5" fmla="*/ 281500 h 5135329"/>
              <a:gd name="connsiteX6" fmla="*/ 3864634 w 3864634"/>
              <a:gd name="connsiteY6" fmla="*/ 140750 h 5135329"/>
              <a:gd name="connsiteX7" fmla="*/ 3723884 w 3864634"/>
              <a:gd name="connsiteY7" fmla="*/ 0 h 5135329"/>
              <a:gd name="connsiteX8" fmla="*/ 3583134 w 3864634"/>
              <a:gd name="connsiteY8" fmla="*/ 140750 h 5135329"/>
              <a:gd name="connsiteX9" fmla="*/ 3653509 w 3864634"/>
              <a:gd name="connsiteY9" fmla="*/ 211125 h 5135329"/>
              <a:gd name="connsiteX10" fmla="*/ 3723884 w 3864634"/>
              <a:gd name="connsiteY10" fmla="*/ 140750 h 5135329"/>
              <a:gd name="connsiteX11" fmla="*/ 3723884 w 3864634"/>
              <a:gd name="connsiteY11" fmla="*/ 281500 h 5135329"/>
              <a:gd name="connsiteX0" fmla="*/ 0 w 3864634"/>
              <a:gd name="connsiteY0" fmla="*/ 422250 h 5135329"/>
              <a:gd name="connsiteX1" fmla="*/ 140750 w 3864634"/>
              <a:gd name="connsiteY1" fmla="*/ 281500 h 5135329"/>
              <a:gd name="connsiteX2" fmla="*/ 829227 w 3864634"/>
              <a:gd name="connsiteY2" fmla="*/ 281500 h 5135329"/>
              <a:gd name="connsiteX3" fmla="*/ 1552127 w 3864634"/>
              <a:gd name="connsiteY3" fmla="*/ 281500 h 5135329"/>
              <a:gd name="connsiteX4" fmla="*/ 2240604 w 3864634"/>
              <a:gd name="connsiteY4" fmla="*/ 281500 h 5135329"/>
              <a:gd name="connsiteX5" fmla="*/ 2894657 w 3864634"/>
              <a:gd name="connsiteY5" fmla="*/ 281500 h 5135329"/>
              <a:gd name="connsiteX6" fmla="*/ 3583134 w 3864634"/>
              <a:gd name="connsiteY6" fmla="*/ 281500 h 5135329"/>
              <a:gd name="connsiteX7" fmla="*/ 3583134 w 3864634"/>
              <a:gd name="connsiteY7" fmla="*/ 140750 h 5135329"/>
              <a:gd name="connsiteX8" fmla="*/ 3723884 w 3864634"/>
              <a:gd name="connsiteY8" fmla="*/ 0 h 5135329"/>
              <a:gd name="connsiteX9" fmla="*/ 3864634 w 3864634"/>
              <a:gd name="connsiteY9" fmla="*/ 140750 h 5135329"/>
              <a:gd name="connsiteX10" fmla="*/ 3864634 w 3864634"/>
              <a:gd name="connsiteY10" fmla="*/ 793940 h 5135329"/>
              <a:gd name="connsiteX11" fmla="*/ 3864634 w 3864634"/>
              <a:gd name="connsiteY11" fmla="*/ 1401406 h 5135329"/>
              <a:gd name="connsiteX12" fmla="*/ 3864634 w 3864634"/>
              <a:gd name="connsiteY12" fmla="*/ 2100320 h 5135329"/>
              <a:gd name="connsiteX13" fmla="*/ 3864634 w 3864634"/>
              <a:gd name="connsiteY13" fmla="*/ 2844956 h 5135329"/>
              <a:gd name="connsiteX14" fmla="*/ 3864634 w 3864634"/>
              <a:gd name="connsiteY14" fmla="*/ 3589592 h 5135329"/>
              <a:gd name="connsiteX15" fmla="*/ 3864634 w 3864634"/>
              <a:gd name="connsiteY15" fmla="*/ 4713079 h 5135329"/>
              <a:gd name="connsiteX16" fmla="*/ 3723884 w 3864634"/>
              <a:gd name="connsiteY16" fmla="*/ 4853829 h 5135329"/>
              <a:gd name="connsiteX17" fmla="*/ 2966560 w 3864634"/>
              <a:gd name="connsiteY17" fmla="*/ 4853829 h 5135329"/>
              <a:gd name="connsiteX18" fmla="*/ 2278083 w 3864634"/>
              <a:gd name="connsiteY18" fmla="*/ 4853829 h 5135329"/>
              <a:gd name="connsiteX19" fmla="*/ 1520758 w 3864634"/>
              <a:gd name="connsiteY19" fmla="*/ 4853829 h 5135329"/>
              <a:gd name="connsiteX20" fmla="*/ 281500 w 3864634"/>
              <a:gd name="connsiteY20" fmla="*/ 4853829 h 5135329"/>
              <a:gd name="connsiteX21" fmla="*/ 281500 w 3864634"/>
              <a:gd name="connsiteY21" fmla="*/ 4994579 h 5135329"/>
              <a:gd name="connsiteX22" fmla="*/ 140750 w 3864634"/>
              <a:gd name="connsiteY22" fmla="*/ 5135329 h 5135329"/>
              <a:gd name="connsiteX23" fmla="*/ 0 w 3864634"/>
              <a:gd name="connsiteY23" fmla="*/ 4994579 h 5135329"/>
              <a:gd name="connsiteX24" fmla="*/ 0 w 3864634"/>
              <a:gd name="connsiteY24" fmla="*/ 4432836 h 5135329"/>
              <a:gd name="connsiteX25" fmla="*/ 0 w 3864634"/>
              <a:gd name="connsiteY25" fmla="*/ 3825369 h 5135329"/>
              <a:gd name="connsiteX26" fmla="*/ 0 w 3864634"/>
              <a:gd name="connsiteY26" fmla="*/ 3217903 h 5135329"/>
              <a:gd name="connsiteX27" fmla="*/ 0 w 3864634"/>
              <a:gd name="connsiteY27" fmla="*/ 2518989 h 5135329"/>
              <a:gd name="connsiteX28" fmla="*/ 0 w 3864634"/>
              <a:gd name="connsiteY28" fmla="*/ 1820076 h 5135329"/>
              <a:gd name="connsiteX29" fmla="*/ 0 w 3864634"/>
              <a:gd name="connsiteY29" fmla="*/ 1258333 h 5135329"/>
              <a:gd name="connsiteX30" fmla="*/ 0 w 3864634"/>
              <a:gd name="connsiteY30" fmla="*/ 422250 h 5135329"/>
              <a:gd name="connsiteX31" fmla="*/ 3583134 w 3864634"/>
              <a:gd name="connsiteY31" fmla="*/ 281500 h 5135329"/>
              <a:gd name="connsiteX32" fmla="*/ 3723884 w 3864634"/>
              <a:gd name="connsiteY32" fmla="*/ 281500 h 5135329"/>
              <a:gd name="connsiteX33" fmla="*/ 3864634 w 3864634"/>
              <a:gd name="connsiteY33" fmla="*/ 140750 h 5135329"/>
              <a:gd name="connsiteX34" fmla="*/ 3723884 w 3864634"/>
              <a:gd name="connsiteY34" fmla="*/ 281500 h 5135329"/>
              <a:gd name="connsiteX35" fmla="*/ 3723884 w 3864634"/>
              <a:gd name="connsiteY35" fmla="*/ 140750 h 5135329"/>
              <a:gd name="connsiteX36" fmla="*/ 3653509 w 3864634"/>
              <a:gd name="connsiteY36" fmla="*/ 211125 h 5135329"/>
              <a:gd name="connsiteX37" fmla="*/ 3583134 w 3864634"/>
              <a:gd name="connsiteY37" fmla="*/ 140750 h 5135329"/>
              <a:gd name="connsiteX38" fmla="*/ 140750 w 3864634"/>
              <a:gd name="connsiteY38" fmla="*/ 563000 h 5135329"/>
              <a:gd name="connsiteX39" fmla="*/ 140750 w 3864634"/>
              <a:gd name="connsiteY39" fmla="*/ 422250 h 5135329"/>
              <a:gd name="connsiteX40" fmla="*/ 211125 w 3864634"/>
              <a:gd name="connsiteY40" fmla="*/ 351875 h 5135329"/>
              <a:gd name="connsiteX41" fmla="*/ 281500 w 3864634"/>
              <a:gd name="connsiteY41" fmla="*/ 422250 h 5135329"/>
              <a:gd name="connsiteX42" fmla="*/ 140750 w 3864634"/>
              <a:gd name="connsiteY42" fmla="*/ 563000 h 5135329"/>
              <a:gd name="connsiteX43" fmla="*/ 0 w 3864634"/>
              <a:gd name="connsiteY43" fmla="*/ 422250 h 5135329"/>
              <a:gd name="connsiteX44" fmla="*/ 281500 w 3864634"/>
              <a:gd name="connsiteY44" fmla="*/ 422250 h 5135329"/>
              <a:gd name="connsiteX45" fmla="*/ 281500 w 3864634"/>
              <a:gd name="connsiteY45" fmla="*/ 922385 h 5135329"/>
              <a:gd name="connsiteX46" fmla="*/ 281500 w 3864634"/>
              <a:gd name="connsiteY46" fmla="*/ 1466836 h 5135329"/>
              <a:gd name="connsiteX47" fmla="*/ 281500 w 3864634"/>
              <a:gd name="connsiteY47" fmla="*/ 2099919 h 5135329"/>
              <a:gd name="connsiteX48" fmla="*/ 281500 w 3864634"/>
              <a:gd name="connsiteY48" fmla="*/ 2821633 h 5135329"/>
              <a:gd name="connsiteX49" fmla="*/ 281500 w 3864634"/>
              <a:gd name="connsiteY49" fmla="*/ 3410400 h 5135329"/>
              <a:gd name="connsiteX50" fmla="*/ 281500 w 3864634"/>
              <a:gd name="connsiteY50" fmla="*/ 3999167 h 5135329"/>
              <a:gd name="connsiteX51" fmla="*/ 281500 w 3864634"/>
              <a:gd name="connsiteY51" fmla="*/ 4853829 h 513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864634" h="5135329" stroke="0" extrusionOk="0">
                <a:moveTo>
                  <a:pt x="3864634" y="140750"/>
                </a:moveTo>
                <a:cubicBezTo>
                  <a:pt x="3850341" y="209333"/>
                  <a:pt x="3802726" y="265805"/>
                  <a:pt x="3723884" y="281500"/>
                </a:cubicBezTo>
                <a:cubicBezTo>
                  <a:pt x="3724004" y="240449"/>
                  <a:pt x="3725263" y="171373"/>
                  <a:pt x="3723884" y="140750"/>
                </a:cubicBezTo>
                <a:cubicBezTo>
                  <a:pt x="3720153" y="175034"/>
                  <a:pt x="3694569" y="211719"/>
                  <a:pt x="3653509" y="211125"/>
                </a:cubicBezTo>
                <a:cubicBezTo>
                  <a:pt x="3611110" y="205566"/>
                  <a:pt x="3580949" y="176873"/>
                  <a:pt x="3583134" y="140750"/>
                </a:cubicBezTo>
                <a:cubicBezTo>
                  <a:pt x="3578015" y="199746"/>
                  <a:pt x="3582630" y="243326"/>
                  <a:pt x="3583134" y="281500"/>
                </a:cubicBezTo>
                <a:cubicBezTo>
                  <a:pt x="3335063" y="306617"/>
                  <a:pt x="3037579" y="282046"/>
                  <a:pt x="2860233" y="281500"/>
                </a:cubicBezTo>
                <a:cubicBezTo>
                  <a:pt x="2682887" y="280954"/>
                  <a:pt x="2381093" y="295456"/>
                  <a:pt x="2240604" y="281500"/>
                </a:cubicBezTo>
                <a:cubicBezTo>
                  <a:pt x="2100115" y="267544"/>
                  <a:pt x="1690673" y="297386"/>
                  <a:pt x="1517704" y="281500"/>
                </a:cubicBezTo>
                <a:cubicBezTo>
                  <a:pt x="1344735" y="265614"/>
                  <a:pt x="1068881" y="293952"/>
                  <a:pt x="829227" y="281500"/>
                </a:cubicBezTo>
                <a:cubicBezTo>
                  <a:pt x="589573" y="269048"/>
                  <a:pt x="323269" y="267150"/>
                  <a:pt x="140750" y="281500"/>
                </a:cubicBezTo>
                <a:cubicBezTo>
                  <a:pt x="64608" y="279907"/>
                  <a:pt x="-16425" y="351868"/>
                  <a:pt x="0" y="422250"/>
                </a:cubicBezTo>
                <a:cubicBezTo>
                  <a:pt x="30826" y="604005"/>
                  <a:pt x="-27558" y="937110"/>
                  <a:pt x="0" y="1166886"/>
                </a:cubicBezTo>
                <a:cubicBezTo>
                  <a:pt x="27558" y="1396662"/>
                  <a:pt x="-20524" y="1622138"/>
                  <a:pt x="0" y="1911523"/>
                </a:cubicBezTo>
                <a:cubicBezTo>
                  <a:pt x="20524" y="2200908"/>
                  <a:pt x="-14334" y="2442407"/>
                  <a:pt x="0" y="2656159"/>
                </a:cubicBezTo>
                <a:cubicBezTo>
                  <a:pt x="14334" y="2869911"/>
                  <a:pt x="4642" y="2989662"/>
                  <a:pt x="0" y="3217903"/>
                </a:cubicBezTo>
                <a:cubicBezTo>
                  <a:pt x="-4642" y="3446144"/>
                  <a:pt x="5957" y="3584865"/>
                  <a:pt x="0" y="3916816"/>
                </a:cubicBezTo>
                <a:cubicBezTo>
                  <a:pt x="-5957" y="4248767"/>
                  <a:pt x="-35845" y="4646840"/>
                  <a:pt x="0" y="4994579"/>
                </a:cubicBezTo>
                <a:cubicBezTo>
                  <a:pt x="-8511" y="5068454"/>
                  <a:pt x="57625" y="5130728"/>
                  <a:pt x="140750" y="5135329"/>
                </a:cubicBezTo>
                <a:cubicBezTo>
                  <a:pt x="225634" y="5138853"/>
                  <a:pt x="290636" y="5063388"/>
                  <a:pt x="281500" y="4994579"/>
                </a:cubicBezTo>
                <a:cubicBezTo>
                  <a:pt x="286057" y="4934648"/>
                  <a:pt x="286663" y="4899292"/>
                  <a:pt x="281500" y="4853829"/>
                </a:cubicBezTo>
                <a:cubicBezTo>
                  <a:pt x="477063" y="4854217"/>
                  <a:pt x="617926" y="4864858"/>
                  <a:pt x="866705" y="4853829"/>
                </a:cubicBezTo>
                <a:cubicBezTo>
                  <a:pt x="1115484" y="4842800"/>
                  <a:pt x="1414094" y="4862593"/>
                  <a:pt x="1555182" y="4853829"/>
                </a:cubicBezTo>
                <a:cubicBezTo>
                  <a:pt x="1696270" y="4845065"/>
                  <a:pt x="1941795" y="4842942"/>
                  <a:pt x="2140387" y="4853829"/>
                </a:cubicBezTo>
                <a:cubicBezTo>
                  <a:pt x="2338979" y="4864716"/>
                  <a:pt x="2610117" y="4886594"/>
                  <a:pt x="2897712" y="4853829"/>
                </a:cubicBezTo>
                <a:cubicBezTo>
                  <a:pt x="3185308" y="4821064"/>
                  <a:pt x="3348677" y="4859458"/>
                  <a:pt x="3723884" y="4853829"/>
                </a:cubicBezTo>
                <a:cubicBezTo>
                  <a:pt x="3795501" y="4854290"/>
                  <a:pt x="3876757" y="4783720"/>
                  <a:pt x="3864634" y="4713079"/>
                </a:cubicBezTo>
                <a:cubicBezTo>
                  <a:pt x="3880523" y="4465290"/>
                  <a:pt x="3884779" y="4345940"/>
                  <a:pt x="3864634" y="4105612"/>
                </a:cubicBezTo>
                <a:cubicBezTo>
                  <a:pt x="3844489" y="3865284"/>
                  <a:pt x="3855379" y="3746572"/>
                  <a:pt x="3864634" y="3589592"/>
                </a:cubicBezTo>
                <a:cubicBezTo>
                  <a:pt x="3873889" y="3432612"/>
                  <a:pt x="3869147" y="3164709"/>
                  <a:pt x="3864634" y="2982126"/>
                </a:cubicBezTo>
                <a:cubicBezTo>
                  <a:pt x="3860121" y="2799543"/>
                  <a:pt x="3842608" y="2689441"/>
                  <a:pt x="3864634" y="2466106"/>
                </a:cubicBezTo>
                <a:cubicBezTo>
                  <a:pt x="3886660" y="2242771"/>
                  <a:pt x="3845273" y="2038232"/>
                  <a:pt x="3864634" y="1904363"/>
                </a:cubicBezTo>
                <a:cubicBezTo>
                  <a:pt x="3883995" y="1770494"/>
                  <a:pt x="3848934" y="1603027"/>
                  <a:pt x="3864634" y="1388343"/>
                </a:cubicBezTo>
                <a:cubicBezTo>
                  <a:pt x="3880334" y="1173659"/>
                  <a:pt x="3839873" y="969240"/>
                  <a:pt x="3864634" y="780876"/>
                </a:cubicBezTo>
                <a:cubicBezTo>
                  <a:pt x="3889395" y="592512"/>
                  <a:pt x="3888925" y="386901"/>
                  <a:pt x="3864634" y="140750"/>
                </a:cubicBezTo>
                <a:close/>
                <a:moveTo>
                  <a:pt x="140750" y="563000"/>
                </a:moveTo>
                <a:cubicBezTo>
                  <a:pt x="214074" y="554674"/>
                  <a:pt x="291767" y="506364"/>
                  <a:pt x="281500" y="422250"/>
                </a:cubicBezTo>
                <a:cubicBezTo>
                  <a:pt x="286367" y="376554"/>
                  <a:pt x="243637" y="351245"/>
                  <a:pt x="211125" y="351875"/>
                </a:cubicBezTo>
                <a:cubicBezTo>
                  <a:pt x="175177" y="360875"/>
                  <a:pt x="145539" y="381449"/>
                  <a:pt x="140750" y="422250"/>
                </a:cubicBezTo>
                <a:cubicBezTo>
                  <a:pt x="145222" y="454058"/>
                  <a:pt x="143773" y="506385"/>
                  <a:pt x="140750" y="563000"/>
                </a:cubicBezTo>
                <a:close/>
              </a:path>
              <a:path w="3864634" h="5135329" fill="darkenLess" stroke="0" extrusionOk="0">
                <a:moveTo>
                  <a:pt x="140750" y="563000"/>
                </a:moveTo>
                <a:cubicBezTo>
                  <a:pt x="213822" y="562313"/>
                  <a:pt x="263199" y="504065"/>
                  <a:pt x="281500" y="422250"/>
                </a:cubicBezTo>
                <a:cubicBezTo>
                  <a:pt x="287005" y="390213"/>
                  <a:pt x="249998" y="348938"/>
                  <a:pt x="211125" y="351875"/>
                </a:cubicBezTo>
                <a:cubicBezTo>
                  <a:pt x="173439" y="359966"/>
                  <a:pt x="144814" y="387161"/>
                  <a:pt x="140750" y="422250"/>
                </a:cubicBezTo>
                <a:cubicBezTo>
                  <a:pt x="141226" y="452073"/>
                  <a:pt x="136372" y="503345"/>
                  <a:pt x="140750" y="563000"/>
                </a:cubicBezTo>
                <a:close/>
                <a:moveTo>
                  <a:pt x="3723884" y="281500"/>
                </a:moveTo>
                <a:cubicBezTo>
                  <a:pt x="3804376" y="294319"/>
                  <a:pt x="3854285" y="222224"/>
                  <a:pt x="3864634" y="140750"/>
                </a:cubicBezTo>
                <a:cubicBezTo>
                  <a:pt x="3871697" y="78508"/>
                  <a:pt x="3808817" y="1466"/>
                  <a:pt x="3723884" y="0"/>
                </a:cubicBezTo>
                <a:cubicBezTo>
                  <a:pt x="3646350" y="2552"/>
                  <a:pt x="3583488" y="68735"/>
                  <a:pt x="3583134" y="140750"/>
                </a:cubicBezTo>
                <a:cubicBezTo>
                  <a:pt x="3579083" y="184042"/>
                  <a:pt x="3620284" y="218066"/>
                  <a:pt x="3653509" y="211125"/>
                </a:cubicBezTo>
                <a:cubicBezTo>
                  <a:pt x="3688169" y="211035"/>
                  <a:pt x="3717313" y="185054"/>
                  <a:pt x="3723884" y="140750"/>
                </a:cubicBezTo>
                <a:cubicBezTo>
                  <a:pt x="3717019" y="181653"/>
                  <a:pt x="3721680" y="216251"/>
                  <a:pt x="3723884" y="281500"/>
                </a:cubicBezTo>
                <a:close/>
              </a:path>
              <a:path w="3864634" h="5135329" fill="none" extrusionOk="0">
                <a:moveTo>
                  <a:pt x="0" y="422250"/>
                </a:moveTo>
                <a:cubicBezTo>
                  <a:pt x="3445" y="342036"/>
                  <a:pt x="61411" y="289884"/>
                  <a:pt x="140750" y="281500"/>
                </a:cubicBezTo>
                <a:cubicBezTo>
                  <a:pt x="333843" y="247902"/>
                  <a:pt x="543797" y="277377"/>
                  <a:pt x="829227" y="281500"/>
                </a:cubicBezTo>
                <a:cubicBezTo>
                  <a:pt x="1114657" y="285623"/>
                  <a:pt x="1376047" y="279729"/>
                  <a:pt x="1552127" y="281500"/>
                </a:cubicBezTo>
                <a:cubicBezTo>
                  <a:pt x="1728207" y="283271"/>
                  <a:pt x="1898450" y="295834"/>
                  <a:pt x="2240604" y="281500"/>
                </a:cubicBezTo>
                <a:cubicBezTo>
                  <a:pt x="2582758" y="267166"/>
                  <a:pt x="2602379" y="264060"/>
                  <a:pt x="2894657" y="281500"/>
                </a:cubicBezTo>
                <a:cubicBezTo>
                  <a:pt x="3186935" y="298940"/>
                  <a:pt x="3355291" y="289439"/>
                  <a:pt x="3583134" y="281500"/>
                </a:cubicBezTo>
                <a:cubicBezTo>
                  <a:pt x="3577260" y="238510"/>
                  <a:pt x="3584169" y="188215"/>
                  <a:pt x="3583134" y="140750"/>
                </a:cubicBezTo>
                <a:cubicBezTo>
                  <a:pt x="3585046" y="64042"/>
                  <a:pt x="3645976" y="-2011"/>
                  <a:pt x="3723884" y="0"/>
                </a:cubicBezTo>
                <a:cubicBezTo>
                  <a:pt x="3808238" y="15830"/>
                  <a:pt x="3863087" y="66503"/>
                  <a:pt x="3864634" y="140750"/>
                </a:cubicBezTo>
                <a:cubicBezTo>
                  <a:pt x="3889362" y="389055"/>
                  <a:pt x="3890935" y="595833"/>
                  <a:pt x="3864634" y="793940"/>
                </a:cubicBezTo>
                <a:cubicBezTo>
                  <a:pt x="3838334" y="992047"/>
                  <a:pt x="3884076" y="1186814"/>
                  <a:pt x="3864634" y="1401406"/>
                </a:cubicBezTo>
                <a:cubicBezTo>
                  <a:pt x="3845192" y="1615998"/>
                  <a:pt x="3865091" y="1771435"/>
                  <a:pt x="3864634" y="2100320"/>
                </a:cubicBezTo>
                <a:cubicBezTo>
                  <a:pt x="3864177" y="2429205"/>
                  <a:pt x="3859819" y="2539497"/>
                  <a:pt x="3864634" y="2844956"/>
                </a:cubicBezTo>
                <a:cubicBezTo>
                  <a:pt x="3869449" y="3150415"/>
                  <a:pt x="3859486" y="3290133"/>
                  <a:pt x="3864634" y="3589592"/>
                </a:cubicBezTo>
                <a:cubicBezTo>
                  <a:pt x="3869782" y="3889051"/>
                  <a:pt x="3870950" y="4204534"/>
                  <a:pt x="3864634" y="4713079"/>
                </a:cubicBezTo>
                <a:cubicBezTo>
                  <a:pt x="3870159" y="4805098"/>
                  <a:pt x="3818609" y="4853458"/>
                  <a:pt x="3723884" y="4853829"/>
                </a:cubicBezTo>
                <a:cubicBezTo>
                  <a:pt x="3554391" y="4874143"/>
                  <a:pt x="3238714" y="4886030"/>
                  <a:pt x="2966560" y="4853829"/>
                </a:cubicBezTo>
                <a:cubicBezTo>
                  <a:pt x="2694406" y="4821628"/>
                  <a:pt x="2457336" y="4871637"/>
                  <a:pt x="2278083" y="4853829"/>
                </a:cubicBezTo>
                <a:cubicBezTo>
                  <a:pt x="2098830" y="4836021"/>
                  <a:pt x="1782071" y="4844916"/>
                  <a:pt x="1520758" y="4853829"/>
                </a:cubicBezTo>
                <a:cubicBezTo>
                  <a:pt x="1259445" y="4862742"/>
                  <a:pt x="669631" y="4794156"/>
                  <a:pt x="281500" y="4853829"/>
                </a:cubicBezTo>
                <a:cubicBezTo>
                  <a:pt x="283354" y="4910088"/>
                  <a:pt x="284675" y="4966244"/>
                  <a:pt x="281500" y="4994579"/>
                </a:cubicBezTo>
                <a:cubicBezTo>
                  <a:pt x="281175" y="5070248"/>
                  <a:pt x="220160" y="5119167"/>
                  <a:pt x="140750" y="5135329"/>
                </a:cubicBezTo>
                <a:cubicBezTo>
                  <a:pt x="71608" y="5119329"/>
                  <a:pt x="-13044" y="5073619"/>
                  <a:pt x="0" y="4994579"/>
                </a:cubicBezTo>
                <a:cubicBezTo>
                  <a:pt x="-18030" y="4864505"/>
                  <a:pt x="16317" y="4618791"/>
                  <a:pt x="0" y="4432836"/>
                </a:cubicBezTo>
                <a:cubicBezTo>
                  <a:pt x="-16317" y="4246881"/>
                  <a:pt x="22103" y="4082439"/>
                  <a:pt x="0" y="3825369"/>
                </a:cubicBezTo>
                <a:cubicBezTo>
                  <a:pt x="-22103" y="3568299"/>
                  <a:pt x="-19716" y="3380267"/>
                  <a:pt x="0" y="3217903"/>
                </a:cubicBezTo>
                <a:cubicBezTo>
                  <a:pt x="19716" y="3055539"/>
                  <a:pt x="-29241" y="2788555"/>
                  <a:pt x="0" y="2518989"/>
                </a:cubicBezTo>
                <a:cubicBezTo>
                  <a:pt x="29241" y="2249423"/>
                  <a:pt x="-13008" y="2145993"/>
                  <a:pt x="0" y="1820076"/>
                </a:cubicBezTo>
                <a:cubicBezTo>
                  <a:pt x="13008" y="1494159"/>
                  <a:pt x="24470" y="1426662"/>
                  <a:pt x="0" y="1258333"/>
                </a:cubicBezTo>
                <a:cubicBezTo>
                  <a:pt x="-24470" y="1090004"/>
                  <a:pt x="-29432" y="717954"/>
                  <a:pt x="0" y="422250"/>
                </a:cubicBezTo>
                <a:close/>
                <a:moveTo>
                  <a:pt x="3583134" y="281500"/>
                </a:moveTo>
                <a:cubicBezTo>
                  <a:pt x="3639063" y="275907"/>
                  <a:pt x="3654799" y="278947"/>
                  <a:pt x="3723884" y="281500"/>
                </a:cubicBezTo>
                <a:cubicBezTo>
                  <a:pt x="3792493" y="276509"/>
                  <a:pt x="3864384" y="223441"/>
                  <a:pt x="3864634" y="140750"/>
                </a:cubicBezTo>
                <a:moveTo>
                  <a:pt x="3723884" y="281500"/>
                </a:moveTo>
                <a:cubicBezTo>
                  <a:pt x="3725510" y="212612"/>
                  <a:pt x="3729511" y="207781"/>
                  <a:pt x="3723884" y="140750"/>
                </a:cubicBezTo>
                <a:cubicBezTo>
                  <a:pt x="3718230" y="176675"/>
                  <a:pt x="3693861" y="213495"/>
                  <a:pt x="3653509" y="211125"/>
                </a:cubicBezTo>
                <a:cubicBezTo>
                  <a:pt x="3614128" y="208382"/>
                  <a:pt x="3583753" y="180850"/>
                  <a:pt x="3583134" y="140750"/>
                </a:cubicBezTo>
                <a:moveTo>
                  <a:pt x="140750" y="563000"/>
                </a:moveTo>
                <a:cubicBezTo>
                  <a:pt x="144373" y="528474"/>
                  <a:pt x="135915" y="474174"/>
                  <a:pt x="140750" y="422250"/>
                </a:cubicBezTo>
                <a:cubicBezTo>
                  <a:pt x="145044" y="382716"/>
                  <a:pt x="175127" y="351270"/>
                  <a:pt x="211125" y="351875"/>
                </a:cubicBezTo>
                <a:cubicBezTo>
                  <a:pt x="251770" y="352658"/>
                  <a:pt x="278163" y="381826"/>
                  <a:pt x="281500" y="422250"/>
                </a:cubicBezTo>
                <a:cubicBezTo>
                  <a:pt x="281612" y="496433"/>
                  <a:pt x="223291" y="555866"/>
                  <a:pt x="140750" y="563000"/>
                </a:cubicBezTo>
                <a:cubicBezTo>
                  <a:pt x="67716" y="557392"/>
                  <a:pt x="1417" y="503471"/>
                  <a:pt x="0" y="422250"/>
                </a:cubicBezTo>
                <a:moveTo>
                  <a:pt x="281500" y="422250"/>
                </a:moveTo>
                <a:cubicBezTo>
                  <a:pt x="292700" y="609081"/>
                  <a:pt x="278406" y="700590"/>
                  <a:pt x="281500" y="922385"/>
                </a:cubicBezTo>
                <a:cubicBezTo>
                  <a:pt x="284594" y="1144180"/>
                  <a:pt x="292066" y="1281682"/>
                  <a:pt x="281500" y="1466836"/>
                </a:cubicBezTo>
                <a:cubicBezTo>
                  <a:pt x="270934" y="1651990"/>
                  <a:pt x="311886" y="1793891"/>
                  <a:pt x="281500" y="2099919"/>
                </a:cubicBezTo>
                <a:cubicBezTo>
                  <a:pt x="251114" y="2405947"/>
                  <a:pt x="293977" y="2558216"/>
                  <a:pt x="281500" y="2821633"/>
                </a:cubicBezTo>
                <a:cubicBezTo>
                  <a:pt x="269023" y="3085050"/>
                  <a:pt x="295794" y="3143322"/>
                  <a:pt x="281500" y="3410400"/>
                </a:cubicBezTo>
                <a:cubicBezTo>
                  <a:pt x="267206" y="3677478"/>
                  <a:pt x="297342" y="3803473"/>
                  <a:pt x="281500" y="3999167"/>
                </a:cubicBezTo>
                <a:cubicBezTo>
                  <a:pt x="265658" y="4194861"/>
                  <a:pt x="304059" y="4562128"/>
                  <a:pt x="281500" y="4853829"/>
                </a:cubicBezTo>
              </a:path>
              <a:path w="3864634" h="5135329" fill="none" stroke="0" extrusionOk="0">
                <a:moveTo>
                  <a:pt x="0" y="422250"/>
                </a:moveTo>
                <a:cubicBezTo>
                  <a:pt x="5593" y="347585"/>
                  <a:pt x="75605" y="281423"/>
                  <a:pt x="140750" y="281500"/>
                </a:cubicBezTo>
                <a:cubicBezTo>
                  <a:pt x="299199" y="285952"/>
                  <a:pt x="498759" y="255348"/>
                  <a:pt x="829227" y="281500"/>
                </a:cubicBezTo>
                <a:cubicBezTo>
                  <a:pt x="1159695" y="307652"/>
                  <a:pt x="1307482" y="285625"/>
                  <a:pt x="1586551" y="281500"/>
                </a:cubicBezTo>
                <a:cubicBezTo>
                  <a:pt x="1865620" y="277375"/>
                  <a:pt x="2021412" y="276809"/>
                  <a:pt x="2240604" y="281500"/>
                </a:cubicBezTo>
                <a:cubicBezTo>
                  <a:pt x="2459796" y="286191"/>
                  <a:pt x="2732624" y="308564"/>
                  <a:pt x="2963505" y="281500"/>
                </a:cubicBezTo>
                <a:cubicBezTo>
                  <a:pt x="3194386" y="254436"/>
                  <a:pt x="3275291" y="255030"/>
                  <a:pt x="3583134" y="281500"/>
                </a:cubicBezTo>
                <a:cubicBezTo>
                  <a:pt x="3582689" y="241909"/>
                  <a:pt x="3589700" y="191774"/>
                  <a:pt x="3583134" y="140750"/>
                </a:cubicBezTo>
                <a:cubicBezTo>
                  <a:pt x="3593061" y="61551"/>
                  <a:pt x="3639068" y="14661"/>
                  <a:pt x="3723884" y="0"/>
                </a:cubicBezTo>
                <a:cubicBezTo>
                  <a:pt x="3803064" y="-6849"/>
                  <a:pt x="3866521" y="64354"/>
                  <a:pt x="3864634" y="140750"/>
                </a:cubicBezTo>
                <a:cubicBezTo>
                  <a:pt x="3853949" y="392696"/>
                  <a:pt x="3842317" y="500072"/>
                  <a:pt x="3864634" y="656770"/>
                </a:cubicBezTo>
                <a:cubicBezTo>
                  <a:pt x="3886951" y="813468"/>
                  <a:pt x="3897147" y="1252281"/>
                  <a:pt x="3864634" y="1401406"/>
                </a:cubicBezTo>
                <a:cubicBezTo>
                  <a:pt x="3832121" y="1550531"/>
                  <a:pt x="3883984" y="1901188"/>
                  <a:pt x="3864634" y="2146043"/>
                </a:cubicBezTo>
                <a:cubicBezTo>
                  <a:pt x="3845284" y="2390898"/>
                  <a:pt x="3872065" y="2518004"/>
                  <a:pt x="3864634" y="2707786"/>
                </a:cubicBezTo>
                <a:cubicBezTo>
                  <a:pt x="3857203" y="2897568"/>
                  <a:pt x="3861763" y="3186622"/>
                  <a:pt x="3864634" y="3406699"/>
                </a:cubicBezTo>
                <a:cubicBezTo>
                  <a:pt x="3867505" y="3626776"/>
                  <a:pt x="3855445" y="3727678"/>
                  <a:pt x="3864634" y="3968443"/>
                </a:cubicBezTo>
                <a:cubicBezTo>
                  <a:pt x="3873823" y="4209208"/>
                  <a:pt x="3888854" y="4468610"/>
                  <a:pt x="3864634" y="4713079"/>
                </a:cubicBezTo>
                <a:cubicBezTo>
                  <a:pt x="3876652" y="4779359"/>
                  <a:pt x="3803857" y="4857033"/>
                  <a:pt x="3723884" y="4853829"/>
                </a:cubicBezTo>
                <a:cubicBezTo>
                  <a:pt x="3456091" y="4827743"/>
                  <a:pt x="3356133" y="4880467"/>
                  <a:pt x="3104255" y="4853829"/>
                </a:cubicBezTo>
                <a:cubicBezTo>
                  <a:pt x="2852377" y="4827191"/>
                  <a:pt x="2608733" y="4857402"/>
                  <a:pt x="2346930" y="4853829"/>
                </a:cubicBezTo>
                <a:cubicBezTo>
                  <a:pt x="2085127" y="4850256"/>
                  <a:pt x="1874034" y="4842973"/>
                  <a:pt x="1692877" y="4853829"/>
                </a:cubicBezTo>
                <a:cubicBezTo>
                  <a:pt x="1511720" y="4864685"/>
                  <a:pt x="1348660" y="4853882"/>
                  <a:pt x="1073248" y="4853829"/>
                </a:cubicBezTo>
                <a:cubicBezTo>
                  <a:pt x="797836" y="4853776"/>
                  <a:pt x="472744" y="4870183"/>
                  <a:pt x="281500" y="4853829"/>
                </a:cubicBezTo>
                <a:cubicBezTo>
                  <a:pt x="285819" y="4902827"/>
                  <a:pt x="284354" y="4925515"/>
                  <a:pt x="281500" y="4994579"/>
                </a:cubicBezTo>
                <a:cubicBezTo>
                  <a:pt x="275169" y="5073410"/>
                  <a:pt x="226688" y="5130156"/>
                  <a:pt x="140750" y="5135329"/>
                </a:cubicBezTo>
                <a:cubicBezTo>
                  <a:pt x="65679" y="5131689"/>
                  <a:pt x="-5186" y="5077998"/>
                  <a:pt x="0" y="4994579"/>
                </a:cubicBezTo>
                <a:cubicBezTo>
                  <a:pt x="-8774" y="4760137"/>
                  <a:pt x="-8965" y="4614420"/>
                  <a:pt x="0" y="4478559"/>
                </a:cubicBezTo>
                <a:cubicBezTo>
                  <a:pt x="8965" y="4342698"/>
                  <a:pt x="-400" y="4106572"/>
                  <a:pt x="0" y="3916816"/>
                </a:cubicBezTo>
                <a:cubicBezTo>
                  <a:pt x="400" y="3727060"/>
                  <a:pt x="-10814" y="3504215"/>
                  <a:pt x="0" y="3355072"/>
                </a:cubicBezTo>
                <a:cubicBezTo>
                  <a:pt x="10814" y="3205929"/>
                  <a:pt x="24907" y="2967182"/>
                  <a:pt x="0" y="2701883"/>
                </a:cubicBezTo>
                <a:cubicBezTo>
                  <a:pt x="-24907" y="2436584"/>
                  <a:pt x="-10140" y="2369856"/>
                  <a:pt x="0" y="2140139"/>
                </a:cubicBezTo>
                <a:cubicBezTo>
                  <a:pt x="10140" y="1910422"/>
                  <a:pt x="6744" y="1711094"/>
                  <a:pt x="0" y="1532673"/>
                </a:cubicBezTo>
                <a:cubicBezTo>
                  <a:pt x="-6744" y="1354252"/>
                  <a:pt x="3514" y="1194970"/>
                  <a:pt x="0" y="1016653"/>
                </a:cubicBezTo>
                <a:cubicBezTo>
                  <a:pt x="-3514" y="838336"/>
                  <a:pt x="1079" y="614684"/>
                  <a:pt x="0" y="422250"/>
                </a:cubicBezTo>
                <a:close/>
                <a:moveTo>
                  <a:pt x="3583134" y="281500"/>
                </a:moveTo>
                <a:cubicBezTo>
                  <a:pt x="3615110" y="278555"/>
                  <a:pt x="3684609" y="280519"/>
                  <a:pt x="3723884" y="281500"/>
                </a:cubicBezTo>
                <a:cubicBezTo>
                  <a:pt x="3793953" y="265822"/>
                  <a:pt x="3856762" y="220572"/>
                  <a:pt x="3864634" y="140750"/>
                </a:cubicBezTo>
                <a:moveTo>
                  <a:pt x="3723884" y="281500"/>
                </a:moveTo>
                <a:cubicBezTo>
                  <a:pt x="3720656" y="251409"/>
                  <a:pt x="3728528" y="207813"/>
                  <a:pt x="3723884" y="140750"/>
                </a:cubicBezTo>
                <a:cubicBezTo>
                  <a:pt x="3730329" y="181715"/>
                  <a:pt x="3689225" y="204290"/>
                  <a:pt x="3653509" y="211125"/>
                </a:cubicBezTo>
                <a:cubicBezTo>
                  <a:pt x="3611396" y="217529"/>
                  <a:pt x="3575969" y="175501"/>
                  <a:pt x="3583134" y="140750"/>
                </a:cubicBezTo>
                <a:moveTo>
                  <a:pt x="140750" y="563000"/>
                </a:moveTo>
                <a:cubicBezTo>
                  <a:pt x="138492" y="502440"/>
                  <a:pt x="146447" y="454438"/>
                  <a:pt x="140750" y="422250"/>
                </a:cubicBezTo>
                <a:cubicBezTo>
                  <a:pt x="144530" y="384101"/>
                  <a:pt x="176950" y="352096"/>
                  <a:pt x="211125" y="351875"/>
                </a:cubicBezTo>
                <a:cubicBezTo>
                  <a:pt x="254958" y="348433"/>
                  <a:pt x="280417" y="385816"/>
                  <a:pt x="281500" y="422250"/>
                </a:cubicBezTo>
                <a:cubicBezTo>
                  <a:pt x="282871" y="508538"/>
                  <a:pt x="231738" y="562769"/>
                  <a:pt x="140750" y="563000"/>
                </a:cubicBezTo>
                <a:cubicBezTo>
                  <a:pt x="61329" y="566044"/>
                  <a:pt x="-14245" y="500539"/>
                  <a:pt x="0" y="422250"/>
                </a:cubicBezTo>
                <a:moveTo>
                  <a:pt x="281500" y="422250"/>
                </a:moveTo>
                <a:cubicBezTo>
                  <a:pt x="252829" y="706950"/>
                  <a:pt x="288399" y="866466"/>
                  <a:pt x="281500" y="1011017"/>
                </a:cubicBezTo>
                <a:cubicBezTo>
                  <a:pt x="274601" y="1155568"/>
                  <a:pt x="278083" y="1396153"/>
                  <a:pt x="281500" y="1555468"/>
                </a:cubicBezTo>
                <a:cubicBezTo>
                  <a:pt x="284917" y="1714783"/>
                  <a:pt x="271656" y="1903923"/>
                  <a:pt x="281500" y="2188551"/>
                </a:cubicBezTo>
                <a:cubicBezTo>
                  <a:pt x="291344" y="2473179"/>
                  <a:pt x="308660" y="2717898"/>
                  <a:pt x="281500" y="2910265"/>
                </a:cubicBezTo>
                <a:cubicBezTo>
                  <a:pt x="254340" y="3102632"/>
                  <a:pt x="280467" y="3292130"/>
                  <a:pt x="281500" y="3410400"/>
                </a:cubicBezTo>
                <a:cubicBezTo>
                  <a:pt x="282533" y="3528670"/>
                  <a:pt x="269830" y="3874274"/>
                  <a:pt x="281500" y="4087799"/>
                </a:cubicBezTo>
                <a:cubicBezTo>
                  <a:pt x="293170" y="4301324"/>
                  <a:pt x="308520" y="4579487"/>
                  <a:pt x="281500" y="4853829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  <a:hlinkClick r:id="rId4"/>
              </a:rPr>
              <a:t>​​​</a:t>
            </a:r>
            <a:r>
              <a:rPr lang="hr-HR" sz="2000" b="1" dirty="0">
                <a:solidFill>
                  <a:schemeClr val="tx1"/>
                </a:solidFill>
                <a:hlinkClick r:id="rId4"/>
              </a:rPr>
              <a:t>S</a:t>
            </a:r>
            <a:r>
              <a:rPr lang="hr-HR" sz="2000" b="1" i="0" dirty="0">
                <a:solidFill>
                  <a:schemeClr val="tx1"/>
                </a:solidFill>
                <a:effectLst/>
                <a:hlinkClick r:id="rId4"/>
              </a:rPr>
              <a:t>provod Josipa Broza Tita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. </a:t>
            </a:r>
          </a:p>
          <a:p>
            <a:pPr algn="ctr"/>
            <a:r>
              <a:rPr lang="hr-HR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 sprovodu su prisustvovali m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nogi svjetski čelnici iz država Zapadnog i Istočnog bloka kao i vođe država pokreta nesvrstanih. Nakon njegove smrti dolazi novo vrijeme Jugoslavije u kojem vlada osmeročlano Predsjedništvo.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Svaki je član Predsjedništva predstavljao jednu jugoslavensku republiku ili autonomnu pokrajinu.</a:t>
            </a: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296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C46458B-DE89-4350-8826-3465E0093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161" y="3846136"/>
            <a:ext cx="1915777" cy="2710206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2A1ACED8-7BD8-439C-9168-95D25C1A5C2B}"/>
              </a:ext>
            </a:extLst>
          </p:cNvPr>
          <p:cNvSpPr/>
          <p:nvPr/>
        </p:nvSpPr>
        <p:spPr>
          <a:xfrm>
            <a:off x="0" y="1225420"/>
            <a:ext cx="10363202" cy="5090603"/>
          </a:xfrm>
          <a:custGeom>
            <a:avLst/>
            <a:gdLst>
              <a:gd name="connsiteX0" fmla="*/ 10703219 w 10363202"/>
              <a:gd name="connsiteY0" fmla="*/ 3153730 h 5090603"/>
              <a:gd name="connsiteX1" fmla="*/ 10307989 w 10363202"/>
              <a:gd name="connsiteY1" fmla="*/ 3364025 h 5090603"/>
              <a:gd name="connsiteX2" fmla="*/ 9928258 w 10363202"/>
              <a:gd name="connsiteY2" fmla="*/ 3566073 h 5090603"/>
              <a:gd name="connsiteX3" fmla="*/ 4765938 w 10363202"/>
              <a:gd name="connsiteY3" fmla="*/ 5082401 h 5090603"/>
              <a:gd name="connsiteX4" fmla="*/ 132881 w 10363202"/>
              <a:gd name="connsiteY4" fmla="*/ 1972570 h 5090603"/>
              <a:gd name="connsiteX5" fmla="*/ 5343430 w 10363202"/>
              <a:gd name="connsiteY5" fmla="*/ 1241 h 5090603"/>
              <a:gd name="connsiteX6" fmla="*/ 10361071 w 10363202"/>
              <a:gd name="connsiteY6" fmla="*/ 2618293 h 5090603"/>
              <a:gd name="connsiteX7" fmla="*/ 10703219 w 10363202"/>
              <a:gd name="connsiteY7" fmla="*/ 3153730 h 509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63202" h="5090603" fill="none" extrusionOk="0">
                <a:moveTo>
                  <a:pt x="10703219" y="3153730"/>
                </a:moveTo>
                <a:cubicBezTo>
                  <a:pt x="10537000" y="3261421"/>
                  <a:pt x="10495545" y="3262961"/>
                  <a:pt x="10307989" y="3364025"/>
                </a:cubicBezTo>
                <a:cubicBezTo>
                  <a:pt x="10120433" y="3465089"/>
                  <a:pt x="10085893" y="3493208"/>
                  <a:pt x="9928258" y="3566073"/>
                </a:cubicBezTo>
                <a:cubicBezTo>
                  <a:pt x="9231450" y="4532330"/>
                  <a:pt x="6764952" y="4993748"/>
                  <a:pt x="4765938" y="5082401"/>
                </a:cubicBezTo>
                <a:cubicBezTo>
                  <a:pt x="1586812" y="5131148"/>
                  <a:pt x="-721083" y="3495038"/>
                  <a:pt x="132881" y="1972570"/>
                </a:cubicBezTo>
                <a:cubicBezTo>
                  <a:pt x="966725" y="288259"/>
                  <a:pt x="2930628" y="321777"/>
                  <a:pt x="5343430" y="1241"/>
                </a:cubicBezTo>
                <a:cubicBezTo>
                  <a:pt x="8078043" y="83598"/>
                  <a:pt x="10386711" y="1196923"/>
                  <a:pt x="10361071" y="2618293"/>
                </a:cubicBezTo>
                <a:cubicBezTo>
                  <a:pt x="10486086" y="2799237"/>
                  <a:pt x="10537803" y="2937230"/>
                  <a:pt x="10703219" y="3153730"/>
                </a:cubicBezTo>
                <a:close/>
              </a:path>
              <a:path w="10363202" h="5090603" stroke="0" extrusionOk="0">
                <a:moveTo>
                  <a:pt x="10703219" y="3153730"/>
                </a:moveTo>
                <a:cubicBezTo>
                  <a:pt x="10550794" y="3222253"/>
                  <a:pt x="10417674" y="3318690"/>
                  <a:pt x="10338987" y="3347531"/>
                </a:cubicBezTo>
                <a:cubicBezTo>
                  <a:pt x="10260300" y="3376373"/>
                  <a:pt x="10044565" y="3513260"/>
                  <a:pt x="9928258" y="3566073"/>
                </a:cubicBezTo>
                <a:cubicBezTo>
                  <a:pt x="8999233" y="4335654"/>
                  <a:pt x="6919399" y="5255663"/>
                  <a:pt x="4765938" y="5082401"/>
                </a:cubicBezTo>
                <a:cubicBezTo>
                  <a:pt x="1326865" y="4655848"/>
                  <a:pt x="-815299" y="3589903"/>
                  <a:pt x="132881" y="1972570"/>
                </a:cubicBezTo>
                <a:cubicBezTo>
                  <a:pt x="602280" y="798837"/>
                  <a:pt x="2529378" y="-303932"/>
                  <a:pt x="5343430" y="1241"/>
                </a:cubicBezTo>
                <a:cubicBezTo>
                  <a:pt x="8309715" y="176644"/>
                  <a:pt x="10411077" y="1205190"/>
                  <a:pt x="10361071" y="2618293"/>
                </a:cubicBezTo>
                <a:cubicBezTo>
                  <a:pt x="10523870" y="2864036"/>
                  <a:pt x="10569717" y="2918215"/>
                  <a:pt x="10703219" y="315373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3281"/>
                      <a:gd name="adj2" fmla="val 1195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Pročitaj tekst </a:t>
            </a:r>
            <a:r>
              <a:rPr lang="hr-HR" sz="2400" b="1" i="1" dirty="0">
                <a:solidFill>
                  <a:schemeClr val="tx1"/>
                </a:solidFill>
              </a:rPr>
              <a:t>Politička kriza 80-tih godina XX. stoljeća </a:t>
            </a:r>
            <a:r>
              <a:rPr lang="hr-HR" sz="2400" b="1" dirty="0">
                <a:solidFill>
                  <a:schemeClr val="tx1"/>
                </a:solidFill>
              </a:rPr>
              <a:t>(U/str. 170-171),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a </a:t>
            </a:r>
            <a:r>
              <a:rPr lang="hr-HR" sz="2400" b="1" dirty="0">
                <a:solidFill>
                  <a:schemeClr val="tx1"/>
                </a:solidFill>
              </a:rPr>
              <a:t>potom odgovori na pitanja u bilježnicu: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 Koje su bile posljedice Ustava iz 1974. godine?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Kada je umro Josip Broz Tito?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Što su građani Kosova zahtijevali 1980-tih godina, a kakvo se mišljenje o Kosovu isticalo u Srbiji?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O čemu govori dokument Srpske akademije nauka i </a:t>
            </a:r>
            <a:r>
              <a:rPr lang="hr-HR" sz="2000" dirty="0" err="1">
                <a:solidFill>
                  <a:schemeClr val="tx1"/>
                </a:solidFill>
              </a:rPr>
              <a:t>umetnosti</a:t>
            </a:r>
            <a:r>
              <a:rPr lang="hr-HR" sz="2000" dirty="0">
                <a:solidFill>
                  <a:schemeClr val="tx1"/>
                </a:solidFill>
              </a:rPr>
              <a:t> iz 1986. godine?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Tko je postao ključna politička osoba u Srbiji? Kakvu je politiku vodio?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Kakvim je potezima proširio svoj i utjecaj Srbije u Jugoslaviji?</a:t>
            </a:r>
          </a:p>
        </p:txBody>
      </p:sp>
    </p:spTree>
    <p:extLst>
      <p:ext uri="{BB962C8B-B14F-4D97-AF65-F5344CB8AC3E}">
        <p14:creationId xmlns:p14="http://schemas.microsoft.com/office/powerpoint/2010/main" xmlns="" val="1371932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5.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6.</a:t>
            </a:r>
          </a:p>
          <a:p>
            <a:endParaRPr lang="hr-HR" b="1" dirty="0"/>
          </a:p>
          <a:p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 Koje su bile posljedice Ustava iz 1974. godine?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Kada je umro Josip Broz Tito?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Što su građani Kosova zahtijevali 1980-tih godina, a kakvo se mišljenje o Kosovu isticalo u Srbiji?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O čemu govori dokument Srpske akademije nauka i </a:t>
            </a:r>
            <a:r>
              <a:rPr lang="hr-HR" sz="2000" dirty="0" err="1">
                <a:solidFill>
                  <a:schemeClr val="tx1"/>
                </a:solidFill>
              </a:rPr>
              <a:t>umetnosti</a:t>
            </a:r>
            <a:r>
              <a:rPr lang="hr-HR" sz="2000" dirty="0">
                <a:solidFill>
                  <a:schemeClr val="tx1"/>
                </a:solidFill>
              </a:rPr>
              <a:t> iz 1986. godine?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Tko je postao ključna politička osoba u Srbiji? Kakvu je politiku vodio?</a:t>
            </a:r>
          </a:p>
          <a:p>
            <a:pPr marL="457200" lvl="0" indent="-457200" algn="ctr"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</a:rPr>
              <a:t>Kakvim je potezima proširio svoj i utjecaj Srbije u Jugoslaviji?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4607802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78787860"/>
              </p:ext>
            </p:extLst>
          </p:nvPr>
        </p:nvGraphicFramePr>
        <p:xfrm>
          <a:off x="273376" y="2316686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slov 3">
            <a:extLst>
              <a:ext uri="{FF2B5EF4-FFF2-40B4-BE49-F238E27FC236}">
                <a16:creationId xmlns:a16="http://schemas.microsoft.com/office/drawing/2014/main" xmlns="" id="{B990232E-ADE6-49FC-BA3A-66D87B90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54" y="1423269"/>
            <a:ext cx="10515600" cy="770868"/>
          </a:xfrm>
        </p:spPr>
        <p:txBody>
          <a:bodyPr/>
          <a:lstStyle/>
          <a:p>
            <a:r>
              <a:rPr lang="hr-HR" b="1" dirty="0"/>
              <a:t>Politička kriza 80-tih godina XX. stoljeća</a:t>
            </a:r>
          </a:p>
        </p:txBody>
      </p:sp>
    </p:spTree>
    <p:extLst>
      <p:ext uri="{BB962C8B-B14F-4D97-AF65-F5344CB8AC3E}">
        <p14:creationId xmlns:p14="http://schemas.microsoft.com/office/powerpoint/2010/main" xmlns="" val="3364200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84027901"/>
              </p:ext>
            </p:extLst>
          </p:nvPr>
        </p:nvGraphicFramePr>
        <p:xfrm>
          <a:off x="147686" y="1414021"/>
          <a:ext cx="6205980" cy="4576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D97859F-60B7-4469-8609-0AD0C9A30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3625" y="1484721"/>
            <a:ext cx="5470689" cy="362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856673DE-0AA6-43A2-A0FE-3133AE087379}"/>
              </a:ext>
            </a:extLst>
          </p:cNvPr>
          <p:cNvSpPr/>
          <p:nvPr/>
        </p:nvSpPr>
        <p:spPr>
          <a:xfrm>
            <a:off x="6463290" y="5262511"/>
            <a:ext cx="5470689" cy="1456955"/>
          </a:xfrm>
          <a:custGeom>
            <a:avLst/>
            <a:gdLst>
              <a:gd name="connsiteX0" fmla="*/ 5470689 w 5470689"/>
              <a:gd name="connsiteY0" fmla="*/ 53062 h 1456955"/>
              <a:gd name="connsiteX1" fmla="*/ 5417627 w 5470689"/>
              <a:gd name="connsiteY1" fmla="*/ 106124 h 1456955"/>
              <a:gd name="connsiteX2" fmla="*/ 5417627 w 5470689"/>
              <a:gd name="connsiteY2" fmla="*/ 53062 h 1456955"/>
              <a:gd name="connsiteX3" fmla="*/ 5391096 w 5470689"/>
              <a:gd name="connsiteY3" fmla="*/ 79593 h 1456955"/>
              <a:gd name="connsiteX4" fmla="*/ 5364565 w 5470689"/>
              <a:gd name="connsiteY4" fmla="*/ 53062 h 1456955"/>
              <a:gd name="connsiteX5" fmla="*/ 5364564 w 5470689"/>
              <a:gd name="connsiteY5" fmla="*/ 106125 h 1456955"/>
              <a:gd name="connsiteX6" fmla="*/ 4647511 w 5470689"/>
              <a:gd name="connsiteY6" fmla="*/ 106125 h 1456955"/>
              <a:gd name="connsiteX7" fmla="*/ 4089804 w 5470689"/>
              <a:gd name="connsiteY7" fmla="*/ 106125 h 1456955"/>
              <a:gd name="connsiteX8" fmla="*/ 3372751 w 5470689"/>
              <a:gd name="connsiteY8" fmla="*/ 106125 h 1456955"/>
              <a:gd name="connsiteX9" fmla="*/ 2708813 w 5470689"/>
              <a:gd name="connsiteY9" fmla="*/ 106125 h 1456955"/>
              <a:gd name="connsiteX10" fmla="*/ 2044875 w 5470689"/>
              <a:gd name="connsiteY10" fmla="*/ 106125 h 1456955"/>
              <a:gd name="connsiteX11" fmla="*/ 1274707 w 5470689"/>
              <a:gd name="connsiteY11" fmla="*/ 106125 h 1456955"/>
              <a:gd name="connsiteX12" fmla="*/ 717000 w 5470689"/>
              <a:gd name="connsiteY12" fmla="*/ 106125 h 1456955"/>
              <a:gd name="connsiteX13" fmla="*/ 53062 w 5470689"/>
              <a:gd name="connsiteY13" fmla="*/ 106125 h 1456955"/>
              <a:gd name="connsiteX14" fmla="*/ 0 w 5470689"/>
              <a:gd name="connsiteY14" fmla="*/ 159187 h 1456955"/>
              <a:gd name="connsiteX15" fmla="*/ 0 w 5470689"/>
              <a:gd name="connsiteY15" fmla="*/ 781540 h 1456955"/>
              <a:gd name="connsiteX16" fmla="*/ 0 w 5470689"/>
              <a:gd name="connsiteY16" fmla="*/ 1403893 h 1456955"/>
              <a:gd name="connsiteX17" fmla="*/ 53062 w 5470689"/>
              <a:gd name="connsiteY17" fmla="*/ 1456955 h 1456955"/>
              <a:gd name="connsiteX18" fmla="*/ 106124 w 5470689"/>
              <a:gd name="connsiteY18" fmla="*/ 1403893 h 1456955"/>
              <a:gd name="connsiteX19" fmla="*/ 106125 w 5470689"/>
              <a:gd name="connsiteY19" fmla="*/ 1350830 h 1456955"/>
              <a:gd name="connsiteX20" fmla="*/ 770063 w 5470689"/>
              <a:gd name="connsiteY20" fmla="*/ 1350830 h 1456955"/>
              <a:gd name="connsiteX21" fmla="*/ 1487116 w 5470689"/>
              <a:gd name="connsiteY21" fmla="*/ 1350830 h 1456955"/>
              <a:gd name="connsiteX22" fmla="*/ 1991708 w 5470689"/>
              <a:gd name="connsiteY22" fmla="*/ 1350830 h 1456955"/>
              <a:gd name="connsiteX23" fmla="*/ 2708761 w 5470689"/>
              <a:gd name="connsiteY23" fmla="*/ 1350830 h 1456955"/>
              <a:gd name="connsiteX24" fmla="*/ 3425814 w 5470689"/>
              <a:gd name="connsiteY24" fmla="*/ 1350830 h 1456955"/>
              <a:gd name="connsiteX25" fmla="*/ 4036636 w 5470689"/>
              <a:gd name="connsiteY25" fmla="*/ 1350830 h 1456955"/>
              <a:gd name="connsiteX26" fmla="*/ 4541229 w 5470689"/>
              <a:gd name="connsiteY26" fmla="*/ 1350830 h 1456955"/>
              <a:gd name="connsiteX27" fmla="*/ 5417627 w 5470689"/>
              <a:gd name="connsiteY27" fmla="*/ 1350830 h 1456955"/>
              <a:gd name="connsiteX28" fmla="*/ 5470689 w 5470689"/>
              <a:gd name="connsiteY28" fmla="*/ 1297768 h 1456955"/>
              <a:gd name="connsiteX29" fmla="*/ 5470689 w 5470689"/>
              <a:gd name="connsiteY29" fmla="*/ 712756 h 1456955"/>
              <a:gd name="connsiteX30" fmla="*/ 5470689 w 5470689"/>
              <a:gd name="connsiteY30" fmla="*/ 53062 h 1456955"/>
              <a:gd name="connsiteX31" fmla="*/ 53062 w 5470689"/>
              <a:gd name="connsiteY31" fmla="*/ 212249 h 1456955"/>
              <a:gd name="connsiteX32" fmla="*/ 106124 w 5470689"/>
              <a:gd name="connsiteY32" fmla="*/ 159187 h 1456955"/>
              <a:gd name="connsiteX33" fmla="*/ 79593 w 5470689"/>
              <a:gd name="connsiteY33" fmla="*/ 132656 h 1456955"/>
              <a:gd name="connsiteX34" fmla="*/ 53062 w 5470689"/>
              <a:gd name="connsiteY34" fmla="*/ 159187 h 1456955"/>
              <a:gd name="connsiteX35" fmla="*/ 53062 w 5470689"/>
              <a:gd name="connsiteY35" fmla="*/ 212249 h 1456955"/>
              <a:gd name="connsiteX0" fmla="*/ 53062 w 5470689"/>
              <a:gd name="connsiteY0" fmla="*/ 212249 h 1456955"/>
              <a:gd name="connsiteX1" fmla="*/ 106124 w 5470689"/>
              <a:gd name="connsiteY1" fmla="*/ 159187 h 1456955"/>
              <a:gd name="connsiteX2" fmla="*/ 79593 w 5470689"/>
              <a:gd name="connsiteY2" fmla="*/ 132656 h 1456955"/>
              <a:gd name="connsiteX3" fmla="*/ 53062 w 5470689"/>
              <a:gd name="connsiteY3" fmla="*/ 159187 h 1456955"/>
              <a:gd name="connsiteX4" fmla="*/ 53062 w 5470689"/>
              <a:gd name="connsiteY4" fmla="*/ 212249 h 1456955"/>
              <a:gd name="connsiteX5" fmla="*/ 5417627 w 5470689"/>
              <a:gd name="connsiteY5" fmla="*/ 106125 h 1456955"/>
              <a:gd name="connsiteX6" fmla="*/ 5470689 w 5470689"/>
              <a:gd name="connsiteY6" fmla="*/ 53063 h 1456955"/>
              <a:gd name="connsiteX7" fmla="*/ 5417627 w 5470689"/>
              <a:gd name="connsiteY7" fmla="*/ 1 h 1456955"/>
              <a:gd name="connsiteX8" fmla="*/ 5364565 w 5470689"/>
              <a:gd name="connsiteY8" fmla="*/ 53063 h 1456955"/>
              <a:gd name="connsiteX9" fmla="*/ 5391096 w 5470689"/>
              <a:gd name="connsiteY9" fmla="*/ 79594 h 1456955"/>
              <a:gd name="connsiteX10" fmla="*/ 5417627 w 5470689"/>
              <a:gd name="connsiteY10" fmla="*/ 53063 h 1456955"/>
              <a:gd name="connsiteX11" fmla="*/ 5417627 w 5470689"/>
              <a:gd name="connsiteY11" fmla="*/ 106125 h 1456955"/>
              <a:gd name="connsiteX0" fmla="*/ 0 w 5470689"/>
              <a:gd name="connsiteY0" fmla="*/ 159187 h 1456955"/>
              <a:gd name="connsiteX1" fmla="*/ 53062 w 5470689"/>
              <a:gd name="connsiteY1" fmla="*/ 106125 h 1456955"/>
              <a:gd name="connsiteX2" fmla="*/ 610770 w 5470689"/>
              <a:gd name="connsiteY2" fmla="*/ 106125 h 1456955"/>
              <a:gd name="connsiteX3" fmla="*/ 1274707 w 5470689"/>
              <a:gd name="connsiteY3" fmla="*/ 106125 h 1456955"/>
              <a:gd name="connsiteX4" fmla="*/ 1832415 w 5470689"/>
              <a:gd name="connsiteY4" fmla="*/ 106125 h 1456955"/>
              <a:gd name="connsiteX5" fmla="*/ 2496353 w 5470689"/>
              <a:gd name="connsiteY5" fmla="*/ 106125 h 1456955"/>
              <a:gd name="connsiteX6" fmla="*/ 3000946 w 5470689"/>
              <a:gd name="connsiteY6" fmla="*/ 106125 h 1456955"/>
              <a:gd name="connsiteX7" fmla="*/ 3717998 w 5470689"/>
              <a:gd name="connsiteY7" fmla="*/ 106125 h 1456955"/>
              <a:gd name="connsiteX8" fmla="*/ 4328821 w 5470689"/>
              <a:gd name="connsiteY8" fmla="*/ 106125 h 1456955"/>
              <a:gd name="connsiteX9" fmla="*/ 5364564 w 5470689"/>
              <a:gd name="connsiteY9" fmla="*/ 106125 h 1456955"/>
              <a:gd name="connsiteX10" fmla="*/ 5364564 w 5470689"/>
              <a:gd name="connsiteY10" fmla="*/ 53062 h 1456955"/>
              <a:gd name="connsiteX11" fmla="*/ 5417626 w 5470689"/>
              <a:gd name="connsiteY11" fmla="*/ 0 h 1456955"/>
              <a:gd name="connsiteX12" fmla="*/ 5470688 w 5470689"/>
              <a:gd name="connsiteY12" fmla="*/ 53062 h 1456955"/>
              <a:gd name="connsiteX13" fmla="*/ 5470689 w 5470689"/>
              <a:gd name="connsiteY13" fmla="*/ 1297768 h 1456955"/>
              <a:gd name="connsiteX14" fmla="*/ 5417627 w 5470689"/>
              <a:gd name="connsiteY14" fmla="*/ 1350830 h 1456955"/>
              <a:gd name="connsiteX15" fmla="*/ 4753689 w 5470689"/>
              <a:gd name="connsiteY15" fmla="*/ 1350830 h 1456955"/>
              <a:gd name="connsiteX16" fmla="*/ 4249097 w 5470689"/>
              <a:gd name="connsiteY16" fmla="*/ 1350830 h 1456955"/>
              <a:gd name="connsiteX17" fmla="*/ 3532044 w 5470689"/>
              <a:gd name="connsiteY17" fmla="*/ 1350830 h 1456955"/>
              <a:gd name="connsiteX18" fmla="*/ 2868106 w 5470689"/>
              <a:gd name="connsiteY18" fmla="*/ 1350830 h 1456955"/>
              <a:gd name="connsiteX19" fmla="*/ 2257283 w 5470689"/>
              <a:gd name="connsiteY19" fmla="*/ 1350830 h 1456955"/>
              <a:gd name="connsiteX20" fmla="*/ 1540231 w 5470689"/>
              <a:gd name="connsiteY20" fmla="*/ 1350830 h 1456955"/>
              <a:gd name="connsiteX21" fmla="*/ 876293 w 5470689"/>
              <a:gd name="connsiteY21" fmla="*/ 1350830 h 1456955"/>
              <a:gd name="connsiteX22" fmla="*/ 106125 w 5470689"/>
              <a:gd name="connsiteY22" fmla="*/ 1350830 h 1456955"/>
              <a:gd name="connsiteX23" fmla="*/ 106125 w 5470689"/>
              <a:gd name="connsiteY23" fmla="*/ 1403893 h 1456955"/>
              <a:gd name="connsiteX24" fmla="*/ 53063 w 5470689"/>
              <a:gd name="connsiteY24" fmla="*/ 1456955 h 1456955"/>
              <a:gd name="connsiteX25" fmla="*/ 1 w 5470689"/>
              <a:gd name="connsiteY25" fmla="*/ 1403893 h 1456955"/>
              <a:gd name="connsiteX26" fmla="*/ 0 w 5470689"/>
              <a:gd name="connsiteY26" fmla="*/ 159187 h 1456955"/>
              <a:gd name="connsiteX27" fmla="*/ 5364564 w 5470689"/>
              <a:gd name="connsiteY27" fmla="*/ 106125 h 1456955"/>
              <a:gd name="connsiteX28" fmla="*/ 5417627 w 5470689"/>
              <a:gd name="connsiteY28" fmla="*/ 106125 h 1456955"/>
              <a:gd name="connsiteX29" fmla="*/ 5470689 w 5470689"/>
              <a:gd name="connsiteY29" fmla="*/ 53063 h 1456955"/>
              <a:gd name="connsiteX30" fmla="*/ 5417627 w 5470689"/>
              <a:gd name="connsiteY30" fmla="*/ 106125 h 1456955"/>
              <a:gd name="connsiteX31" fmla="*/ 5417627 w 5470689"/>
              <a:gd name="connsiteY31" fmla="*/ 53062 h 1456955"/>
              <a:gd name="connsiteX32" fmla="*/ 5391096 w 5470689"/>
              <a:gd name="connsiteY32" fmla="*/ 79593 h 1456955"/>
              <a:gd name="connsiteX33" fmla="*/ 5364565 w 5470689"/>
              <a:gd name="connsiteY33" fmla="*/ 53062 h 1456955"/>
              <a:gd name="connsiteX34" fmla="*/ 53062 w 5470689"/>
              <a:gd name="connsiteY34" fmla="*/ 212249 h 1456955"/>
              <a:gd name="connsiteX35" fmla="*/ 53062 w 5470689"/>
              <a:gd name="connsiteY35" fmla="*/ 159187 h 1456955"/>
              <a:gd name="connsiteX36" fmla="*/ 79593 w 5470689"/>
              <a:gd name="connsiteY36" fmla="*/ 132656 h 1456955"/>
              <a:gd name="connsiteX37" fmla="*/ 106124 w 5470689"/>
              <a:gd name="connsiteY37" fmla="*/ 159187 h 1456955"/>
              <a:gd name="connsiteX38" fmla="*/ 53062 w 5470689"/>
              <a:gd name="connsiteY38" fmla="*/ 212249 h 1456955"/>
              <a:gd name="connsiteX39" fmla="*/ 0 w 5470689"/>
              <a:gd name="connsiteY39" fmla="*/ 159187 h 1456955"/>
              <a:gd name="connsiteX40" fmla="*/ 106125 w 5470689"/>
              <a:gd name="connsiteY40" fmla="*/ 159187 h 1456955"/>
              <a:gd name="connsiteX41" fmla="*/ 106125 w 5470689"/>
              <a:gd name="connsiteY41" fmla="*/ 731176 h 1456955"/>
              <a:gd name="connsiteX42" fmla="*/ 106125 w 5470689"/>
              <a:gd name="connsiteY42" fmla="*/ 1350830 h 145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470689" h="1456955" stroke="0" extrusionOk="0">
                <a:moveTo>
                  <a:pt x="5470689" y="53062"/>
                </a:moveTo>
                <a:cubicBezTo>
                  <a:pt x="5451031" y="76696"/>
                  <a:pt x="5430825" y="97129"/>
                  <a:pt x="5417627" y="106124"/>
                </a:cubicBezTo>
                <a:cubicBezTo>
                  <a:pt x="5416533" y="82346"/>
                  <a:pt x="5416359" y="75368"/>
                  <a:pt x="5417627" y="53062"/>
                </a:cubicBezTo>
                <a:cubicBezTo>
                  <a:pt x="5418733" y="69127"/>
                  <a:pt x="5404818" y="81300"/>
                  <a:pt x="5391096" y="79593"/>
                </a:cubicBezTo>
                <a:cubicBezTo>
                  <a:pt x="5376934" y="80563"/>
                  <a:pt x="5362068" y="67855"/>
                  <a:pt x="5364565" y="53062"/>
                </a:cubicBezTo>
                <a:cubicBezTo>
                  <a:pt x="5363876" y="69736"/>
                  <a:pt x="5363803" y="89974"/>
                  <a:pt x="5364564" y="106125"/>
                </a:cubicBezTo>
                <a:cubicBezTo>
                  <a:pt x="5061564" y="76796"/>
                  <a:pt x="4901604" y="136266"/>
                  <a:pt x="4647511" y="106125"/>
                </a:cubicBezTo>
                <a:cubicBezTo>
                  <a:pt x="4393418" y="75984"/>
                  <a:pt x="4251215" y="108920"/>
                  <a:pt x="4089804" y="106125"/>
                </a:cubicBezTo>
                <a:cubicBezTo>
                  <a:pt x="3928393" y="103330"/>
                  <a:pt x="3694306" y="112345"/>
                  <a:pt x="3372751" y="106125"/>
                </a:cubicBezTo>
                <a:cubicBezTo>
                  <a:pt x="3051196" y="99905"/>
                  <a:pt x="2901052" y="97197"/>
                  <a:pt x="2708813" y="106125"/>
                </a:cubicBezTo>
                <a:cubicBezTo>
                  <a:pt x="2516574" y="115053"/>
                  <a:pt x="2323123" y="137390"/>
                  <a:pt x="2044875" y="106125"/>
                </a:cubicBezTo>
                <a:cubicBezTo>
                  <a:pt x="1766627" y="74860"/>
                  <a:pt x="1459614" y="103022"/>
                  <a:pt x="1274707" y="106125"/>
                </a:cubicBezTo>
                <a:cubicBezTo>
                  <a:pt x="1089800" y="109228"/>
                  <a:pt x="845803" y="104579"/>
                  <a:pt x="717000" y="106125"/>
                </a:cubicBezTo>
                <a:cubicBezTo>
                  <a:pt x="588197" y="107671"/>
                  <a:pt x="189279" y="87812"/>
                  <a:pt x="53062" y="106125"/>
                </a:cubicBezTo>
                <a:cubicBezTo>
                  <a:pt x="17367" y="107150"/>
                  <a:pt x="-1841" y="124139"/>
                  <a:pt x="0" y="159187"/>
                </a:cubicBezTo>
                <a:cubicBezTo>
                  <a:pt x="5198" y="421182"/>
                  <a:pt x="7914" y="637143"/>
                  <a:pt x="0" y="781540"/>
                </a:cubicBezTo>
                <a:cubicBezTo>
                  <a:pt x="-7914" y="925937"/>
                  <a:pt x="-2560" y="1167025"/>
                  <a:pt x="0" y="1403893"/>
                </a:cubicBezTo>
                <a:cubicBezTo>
                  <a:pt x="-1370" y="1433897"/>
                  <a:pt x="23077" y="1457970"/>
                  <a:pt x="53062" y="1456955"/>
                </a:cubicBezTo>
                <a:cubicBezTo>
                  <a:pt x="83371" y="1451124"/>
                  <a:pt x="108130" y="1438153"/>
                  <a:pt x="106124" y="1403893"/>
                </a:cubicBezTo>
                <a:cubicBezTo>
                  <a:pt x="107877" y="1387423"/>
                  <a:pt x="106446" y="1365441"/>
                  <a:pt x="106125" y="1350830"/>
                </a:cubicBezTo>
                <a:cubicBezTo>
                  <a:pt x="254721" y="1338279"/>
                  <a:pt x="485236" y="1351241"/>
                  <a:pt x="770063" y="1350830"/>
                </a:cubicBezTo>
                <a:cubicBezTo>
                  <a:pt x="1054890" y="1350419"/>
                  <a:pt x="1310978" y="1334089"/>
                  <a:pt x="1487116" y="1350830"/>
                </a:cubicBezTo>
                <a:cubicBezTo>
                  <a:pt x="1663254" y="1367571"/>
                  <a:pt x="1820375" y="1362308"/>
                  <a:pt x="1991708" y="1350830"/>
                </a:cubicBezTo>
                <a:cubicBezTo>
                  <a:pt x="2163041" y="1339352"/>
                  <a:pt x="2538261" y="1350371"/>
                  <a:pt x="2708761" y="1350830"/>
                </a:cubicBezTo>
                <a:cubicBezTo>
                  <a:pt x="2879261" y="1351289"/>
                  <a:pt x="3232391" y="1358452"/>
                  <a:pt x="3425814" y="1350830"/>
                </a:cubicBezTo>
                <a:cubicBezTo>
                  <a:pt x="3619237" y="1343208"/>
                  <a:pt x="3890370" y="1365385"/>
                  <a:pt x="4036636" y="1350830"/>
                </a:cubicBezTo>
                <a:cubicBezTo>
                  <a:pt x="4182902" y="1336275"/>
                  <a:pt x="4426622" y="1363614"/>
                  <a:pt x="4541229" y="1350830"/>
                </a:cubicBezTo>
                <a:cubicBezTo>
                  <a:pt x="4655836" y="1338046"/>
                  <a:pt x="5036155" y="1344334"/>
                  <a:pt x="5417627" y="1350830"/>
                </a:cubicBezTo>
                <a:cubicBezTo>
                  <a:pt x="5444934" y="1343893"/>
                  <a:pt x="5467870" y="1327721"/>
                  <a:pt x="5470689" y="1297768"/>
                </a:cubicBezTo>
                <a:cubicBezTo>
                  <a:pt x="5471829" y="1006822"/>
                  <a:pt x="5456701" y="984526"/>
                  <a:pt x="5470689" y="712756"/>
                </a:cubicBezTo>
                <a:cubicBezTo>
                  <a:pt x="5484677" y="440986"/>
                  <a:pt x="5468251" y="200398"/>
                  <a:pt x="5470689" y="53062"/>
                </a:cubicBezTo>
                <a:close/>
                <a:moveTo>
                  <a:pt x="53062" y="212249"/>
                </a:moveTo>
                <a:cubicBezTo>
                  <a:pt x="77018" y="208280"/>
                  <a:pt x="103418" y="187313"/>
                  <a:pt x="106124" y="159187"/>
                </a:cubicBezTo>
                <a:cubicBezTo>
                  <a:pt x="103568" y="143473"/>
                  <a:pt x="95090" y="130794"/>
                  <a:pt x="79593" y="132656"/>
                </a:cubicBezTo>
                <a:cubicBezTo>
                  <a:pt x="64905" y="134655"/>
                  <a:pt x="50891" y="145717"/>
                  <a:pt x="53062" y="159187"/>
                </a:cubicBezTo>
                <a:cubicBezTo>
                  <a:pt x="51712" y="178462"/>
                  <a:pt x="54998" y="201421"/>
                  <a:pt x="53062" y="212249"/>
                </a:cubicBezTo>
                <a:close/>
              </a:path>
              <a:path w="5470689" h="1456955" fill="darkenLess" stroke="0" extrusionOk="0">
                <a:moveTo>
                  <a:pt x="53062" y="212249"/>
                </a:moveTo>
                <a:cubicBezTo>
                  <a:pt x="75009" y="192798"/>
                  <a:pt x="93165" y="170908"/>
                  <a:pt x="106124" y="159187"/>
                </a:cubicBezTo>
                <a:cubicBezTo>
                  <a:pt x="107243" y="146104"/>
                  <a:pt x="91829" y="134722"/>
                  <a:pt x="79593" y="132656"/>
                </a:cubicBezTo>
                <a:cubicBezTo>
                  <a:pt x="63760" y="133801"/>
                  <a:pt x="52759" y="145939"/>
                  <a:pt x="53062" y="159187"/>
                </a:cubicBezTo>
                <a:cubicBezTo>
                  <a:pt x="53191" y="173095"/>
                  <a:pt x="51752" y="189555"/>
                  <a:pt x="53062" y="212249"/>
                </a:cubicBezTo>
                <a:close/>
                <a:moveTo>
                  <a:pt x="5417627" y="106125"/>
                </a:moveTo>
                <a:cubicBezTo>
                  <a:pt x="5447426" y="102818"/>
                  <a:pt x="5465891" y="83878"/>
                  <a:pt x="5470689" y="53063"/>
                </a:cubicBezTo>
                <a:cubicBezTo>
                  <a:pt x="5470152" y="23369"/>
                  <a:pt x="5449971" y="6120"/>
                  <a:pt x="5417627" y="1"/>
                </a:cubicBezTo>
                <a:cubicBezTo>
                  <a:pt x="5387729" y="6396"/>
                  <a:pt x="5362055" y="22098"/>
                  <a:pt x="5364565" y="53063"/>
                </a:cubicBezTo>
                <a:cubicBezTo>
                  <a:pt x="5365060" y="70015"/>
                  <a:pt x="5374245" y="80388"/>
                  <a:pt x="5391096" y="79594"/>
                </a:cubicBezTo>
                <a:cubicBezTo>
                  <a:pt x="5406193" y="80567"/>
                  <a:pt x="5419341" y="68065"/>
                  <a:pt x="5417627" y="53063"/>
                </a:cubicBezTo>
                <a:cubicBezTo>
                  <a:pt x="5420146" y="72919"/>
                  <a:pt x="5416072" y="81800"/>
                  <a:pt x="5417627" y="106125"/>
                </a:cubicBezTo>
                <a:close/>
              </a:path>
              <a:path w="5470689" h="1456955" fill="none" extrusionOk="0">
                <a:moveTo>
                  <a:pt x="0" y="159187"/>
                </a:moveTo>
                <a:cubicBezTo>
                  <a:pt x="-1145" y="127399"/>
                  <a:pt x="21015" y="111534"/>
                  <a:pt x="53062" y="106125"/>
                </a:cubicBezTo>
                <a:cubicBezTo>
                  <a:pt x="183390" y="84341"/>
                  <a:pt x="440698" y="89433"/>
                  <a:pt x="610770" y="106125"/>
                </a:cubicBezTo>
                <a:cubicBezTo>
                  <a:pt x="780842" y="122817"/>
                  <a:pt x="1132660" y="91687"/>
                  <a:pt x="1274707" y="106125"/>
                </a:cubicBezTo>
                <a:cubicBezTo>
                  <a:pt x="1416754" y="120563"/>
                  <a:pt x="1646620" y="80919"/>
                  <a:pt x="1832415" y="106125"/>
                </a:cubicBezTo>
                <a:cubicBezTo>
                  <a:pt x="2018210" y="131331"/>
                  <a:pt x="2267440" y="118666"/>
                  <a:pt x="2496353" y="106125"/>
                </a:cubicBezTo>
                <a:cubicBezTo>
                  <a:pt x="2725266" y="93584"/>
                  <a:pt x="2867035" y="115726"/>
                  <a:pt x="3000946" y="106125"/>
                </a:cubicBezTo>
                <a:cubicBezTo>
                  <a:pt x="3134857" y="96524"/>
                  <a:pt x="3530875" y="81155"/>
                  <a:pt x="3717998" y="106125"/>
                </a:cubicBezTo>
                <a:cubicBezTo>
                  <a:pt x="3905121" y="131095"/>
                  <a:pt x="4176047" y="134475"/>
                  <a:pt x="4328821" y="106125"/>
                </a:cubicBezTo>
                <a:cubicBezTo>
                  <a:pt x="4481595" y="77775"/>
                  <a:pt x="5119667" y="109449"/>
                  <a:pt x="5364564" y="106125"/>
                </a:cubicBezTo>
                <a:cubicBezTo>
                  <a:pt x="5367019" y="85167"/>
                  <a:pt x="5363013" y="68520"/>
                  <a:pt x="5364564" y="53062"/>
                </a:cubicBezTo>
                <a:cubicBezTo>
                  <a:pt x="5358217" y="23678"/>
                  <a:pt x="5390964" y="4013"/>
                  <a:pt x="5417626" y="0"/>
                </a:cubicBezTo>
                <a:cubicBezTo>
                  <a:pt x="5449767" y="5181"/>
                  <a:pt x="5467328" y="17593"/>
                  <a:pt x="5470688" y="53062"/>
                </a:cubicBezTo>
                <a:cubicBezTo>
                  <a:pt x="5466427" y="415884"/>
                  <a:pt x="5379138" y="919160"/>
                  <a:pt x="5470689" y="1297768"/>
                </a:cubicBezTo>
                <a:cubicBezTo>
                  <a:pt x="5475602" y="1324758"/>
                  <a:pt x="5445997" y="1349961"/>
                  <a:pt x="5417627" y="1350830"/>
                </a:cubicBezTo>
                <a:cubicBezTo>
                  <a:pt x="5245399" y="1329674"/>
                  <a:pt x="4953791" y="1324932"/>
                  <a:pt x="4753689" y="1350830"/>
                </a:cubicBezTo>
                <a:cubicBezTo>
                  <a:pt x="4553587" y="1376728"/>
                  <a:pt x="4354112" y="1328410"/>
                  <a:pt x="4249097" y="1350830"/>
                </a:cubicBezTo>
                <a:cubicBezTo>
                  <a:pt x="4144082" y="1373250"/>
                  <a:pt x="3731868" y="1333270"/>
                  <a:pt x="3532044" y="1350830"/>
                </a:cubicBezTo>
                <a:cubicBezTo>
                  <a:pt x="3332220" y="1368390"/>
                  <a:pt x="3182840" y="1368897"/>
                  <a:pt x="2868106" y="1350830"/>
                </a:cubicBezTo>
                <a:cubicBezTo>
                  <a:pt x="2553372" y="1332763"/>
                  <a:pt x="2534453" y="1344727"/>
                  <a:pt x="2257283" y="1350830"/>
                </a:cubicBezTo>
                <a:cubicBezTo>
                  <a:pt x="1980113" y="1356933"/>
                  <a:pt x="1869926" y="1330572"/>
                  <a:pt x="1540231" y="1350830"/>
                </a:cubicBezTo>
                <a:cubicBezTo>
                  <a:pt x="1210536" y="1371088"/>
                  <a:pt x="1177338" y="1341342"/>
                  <a:pt x="876293" y="1350830"/>
                </a:cubicBezTo>
                <a:cubicBezTo>
                  <a:pt x="575248" y="1360318"/>
                  <a:pt x="306888" y="1321002"/>
                  <a:pt x="106125" y="1350830"/>
                </a:cubicBezTo>
                <a:cubicBezTo>
                  <a:pt x="106293" y="1369914"/>
                  <a:pt x="105503" y="1384365"/>
                  <a:pt x="106125" y="1403893"/>
                </a:cubicBezTo>
                <a:cubicBezTo>
                  <a:pt x="105302" y="1435053"/>
                  <a:pt x="86289" y="1456772"/>
                  <a:pt x="53063" y="1456955"/>
                </a:cubicBezTo>
                <a:cubicBezTo>
                  <a:pt x="18616" y="1455236"/>
                  <a:pt x="-5167" y="1435429"/>
                  <a:pt x="1" y="1403893"/>
                </a:cubicBezTo>
                <a:cubicBezTo>
                  <a:pt x="-15716" y="975189"/>
                  <a:pt x="-25743" y="652063"/>
                  <a:pt x="0" y="159187"/>
                </a:cubicBezTo>
                <a:close/>
                <a:moveTo>
                  <a:pt x="5364564" y="106125"/>
                </a:moveTo>
                <a:cubicBezTo>
                  <a:pt x="5379133" y="106162"/>
                  <a:pt x="5397977" y="107263"/>
                  <a:pt x="5417627" y="106125"/>
                </a:cubicBezTo>
                <a:cubicBezTo>
                  <a:pt x="5450495" y="107874"/>
                  <a:pt x="5469342" y="81355"/>
                  <a:pt x="5470689" y="53063"/>
                </a:cubicBezTo>
                <a:moveTo>
                  <a:pt x="5417627" y="106125"/>
                </a:moveTo>
                <a:cubicBezTo>
                  <a:pt x="5417747" y="93271"/>
                  <a:pt x="5416191" y="74528"/>
                  <a:pt x="5417627" y="53062"/>
                </a:cubicBezTo>
                <a:cubicBezTo>
                  <a:pt x="5418181" y="68008"/>
                  <a:pt x="5405051" y="80660"/>
                  <a:pt x="5391096" y="79593"/>
                </a:cubicBezTo>
                <a:cubicBezTo>
                  <a:pt x="5375850" y="80730"/>
                  <a:pt x="5363401" y="66171"/>
                  <a:pt x="5364565" y="53062"/>
                </a:cubicBezTo>
                <a:moveTo>
                  <a:pt x="53062" y="212249"/>
                </a:moveTo>
                <a:cubicBezTo>
                  <a:pt x="51221" y="189212"/>
                  <a:pt x="54391" y="178207"/>
                  <a:pt x="53062" y="159187"/>
                </a:cubicBezTo>
                <a:cubicBezTo>
                  <a:pt x="53201" y="145112"/>
                  <a:pt x="66665" y="132314"/>
                  <a:pt x="79593" y="132656"/>
                </a:cubicBezTo>
                <a:cubicBezTo>
                  <a:pt x="95273" y="134430"/>
                  <a:pt x="105961" y="143500"/>
                  <a:pt x="106124" y="159187"/>
                </a:cubicBezTo>
                <a:cubicBezTo>
                  <a:pt x="106320" y="186598"/>
                  <a:pt x="85009" y="207329"/>
                  <a:pt x="53062" y="212249"/>
                </a:cubicBezTo>
                <a:cubicBezTo>
                  <a:pt x="16680" y="212957"/>
                  <a:pt x="3682" y="193414"/>
                  <a:pt x="0" y="159187"/>
                </a:cubicBezTo>
                <a:moveTo>
                  <a:pt x="106125" y="159187"/>
                </a:moveTo>
                <a:cubicBezTo>
                  <a:pt x="101412" y="328497"/>
                  <a:pt x="81940" y="557277"/>
                  <a:pt x="106125" y="731176"/>
                </a:cubicBezTo>
                <a:cubicBezTo>
                  <a:pt x="130310" y="905075"/>
                  <a:pt x="119621" y="1214146"/>
                  <a:pt x="106125" y="1350830"/>
                </a:cubicBezTo>
              </a:path>
              <a:path w="5470689" h="1456955" fill="none" stroke="0" extrusionOk="0">
                <a:moveTo>
                  <a:pt x="0" y="159187"/>
                </a:moveTo>
                <a:cubicBezTo>
                  <a:pt x="-2217" y="126588"/>
                  <a:pt x="25904" y="104848"/>
                  <a:pt x="53062" y="106125"/>
                </a:cubicBezTo>
                <a:cubicBezTo>
                  <a:pt x="276680" y="124167"/>
                  <a:pt x="373399" y="121349"/>
                  <a:pt x="557655" y="106125"/>
                </a:cubicBezTo>
                <a:cubicBezTo>
                  <a:pt x="741911" y="90901"/>
                  <a:pt x="1040268" y="93058"/>
                  <a:pt x="1274707" y="106125"/>
                </a:cubicBezTo>
                <a:cubicBezTo>
                  <a:pt x="1509146" y="119192"/>
                  <a:pt x="1723189" y="118944"/>
                  <a:pt x="1991760" y="106125"/>
                </a:cubicBezTo>
                <a:cubicBezTo>
                  <a:pt x="2260331" y="93306"/>
                  <a:pt x="2537971" y="137047"/>
                  <a:pt x="2761928" y="106125"/>
                </a:cubicBezTo>
                <a:cubicBezTo>
                  <a:pt x="2985885" y="75203"/>
                  <a:pt x="3167863" y="123725"/>
                  <a:pt x="3425866" y="106125"/>
                </a:cubicBezTo>
                <a:cubicBezTo>
                  <a:pt x="3683869" y="88525"/>
                  <a:pt x="3817534" y="134628"/>
                  <a:pt x="4196034" y="106125"/>
                </a:cubicBezTo>
                <a:cubicBezTo>
                  <a:pt x="4574534" y="77622"/>
                  <a:pt x="5097881" y="82734"/>
                  <a:pt x="5364564" y="106125"/>
                </a:cubicBezTo>
                <a:cubicBezTo>
                  <a:pt x="5364750" y="87885"/>
                  <a:pt x="5366782" y="64812"/>
                  <a:pt x="5364564" y="53062"/>
                </a:cubicBezTo>
                <a:cubicBezTo>
                  <a:pt x="5364617" y="20418"/>
                  <a:pt x="5387665" y="670"/>
                  <a:pt x="5417626" y="0"/>
                </a:cubicBezTo>
                <a:cubicBezTo>
                  <a:pt x="5447409" y="982"/>
                  <a:pt x="5473665" y="23318"/>
                  <a:pt x="5470688" y="53062"/>
                </a:cubicBezTo>
                <a:cubicBezTo>
                  <a:pt x="5440539" y="530375"/>
                  <a:pt x="5476138" y="857054"/>
                  <a:pt x="5470689" y="1297768"/>
                </a:cubicBezTo>
                <a:cubicBezTo>
                  <a:pt x="5471685" y="1327779"/>
                  <a:pt x="5447234" y="1351527"/>
                  <a:pt x="5417627" y="1350830"/>
                </a:cubicBezTo>
                <a:cubicBezTo>
                  <a:pt x="5230380" y="1346664"/>
                  <a:pt x="5010743" y="1351172"/>
                  <a:pt x="4806804" y="1350830"/>
                </a:cubicBezTo>
                <a:cubicBezTo>
                  <a:pt x="4602865" y="1350488"/>
                  <a:pt x="4429727" y="1334942"/>
                  <a:pt x="4302212" y="1350830"/>
                </a:cubicBezTo>
                <a:cubicBezTo>
                  <a:pt x="4174697" y="1366718"/>
                  <a:pt x="3779786" y="1317285"/>
                  <a:pt x="3532044" y="1350830"/>
                </a:cubicBezTo>
                <a:cubicBezTo>
                  <a:pt x="3284302" y="1384375"/>
                  <a:pt x="3153951" y="1349044"/>
                  <a:pt x="2974336" y="1350830"/>
                </a:cubicBezTo>
                <a:cubicBezTo>
                  <a:pt x="2794721" y="1352616"/>
                  <a:pt x="2667880" y="1325764"/>
                  <a:pt x="2469743" y="1350830"/>
                </a:cubicBezTo>
                <a:cubicBezTo>
                  <a:pt x="2271606" y="1375896"/>
                  <a:pt x="1964415" y="1383336"/>
                  <a:pt x="1752691" y="1350830"/>
                </a:cubicBezTo>
                <a:cubicBezTo>
                  <a:pt x="1540967" y="1318324"/>
                  <a:pt x="1364893" y="1336193"/>
                  <a:pt x="1248098" y="1350830"/>
                </a:cubicBezTo>
                <a:cubicBezTo>
                  <a:pt x="1131303" y="1365467"/>
                  <a:pt x="892743" y="1349112"/>
                  <a:pt x="743505" y="1350830"/>
                </a:cubicBezTo>
                <a:cubicBezTo>
                  <a:pt x="594267" y="1352548"/>
                  <a:pt x="362529" y="1370039"/>
                  <a:pt x="106125" y="1350830"/>
                </a:cubicBezTo>
                <a:cubicBezTo>
                  <a:pt x="105740" y="1372375"/>
                  <a:pt x="107525" y="1383600"/>
                  <a:pt x="106125" y="1403893"/>
                </a:cubicBezTo>
                <a:cubicBezTo>
                  <a:pt x="107146" y="1436776"/>
                  <a:pt x="89018" y="1456112"/>
                  <a:pt x="53063" y="1456955"/>
                </a:cubicBezTo>
                <a:cubicBezTo>
                  <a:pt x="25199" y="1459482"/>
                  <a:pt x="72" y="1434087"/>
                  <a:pt x="1" y="1403893"/>
                </a:cubicBezTo>
                <a:cubicBezTo>
                  <a:pt x="-32621" y="916253"/>
                  <a:pt x="18021" y="520977"/>
                  <a:pt x="0" y="159187"/>
                </a:cubicBezTo>
                <a:close/>
                <a:moveTo>
                  <a:pt x="5364564" y="106125"/>
                </a:moveTo>
                <a:cubicBezTo>
                  <a:pt x="5387945" y="105407"/>
                  <a:pt x="5402414" y="105928"/>
                  <a:pt x="5417627" y="106125"/>
                </a:cubicBezTo>
                <a:cubicBezTo>
                  <a:pt x="5451057" y="100488"/>
                  <a:pt x="5467222" y="86168"/>
                  <a:pt x="5470689" y="53063"/>
                </a:cubicBezTo>
                <a:moveTo>
                  <a:pt x="5417627" y="106125"/>
                </a:moveTo>
                <a:cubicBezTo>
                  <a:pt x="5418892" y="94361"/>
                  <a:pt x="5417814" y="72198"/>
                  <a:pt x="5417627" y="53062"/>
                </a:cubicBezTo>
                <a:cubicBezTo>
                  <a:pt x="5419270" y="64650"/>
                  <a:pt x="5406817" y="76317"/>
                  <a:pt x="5391096" y="79593"/>
                </a:cubicBezTo>
                <a:cubicBezTo>
                  <a:pt x="5377393" y="80073"/>
                  <a:pt x="5367601" y="66082"/>
                  <a:pt x="5364565" y="53062"/>
                </a:cubicBezTo>
                <a:moveTo>
                  <a:pt x="53062" y="212249"/>
                </a:moveTo>
                <a:cubicBezTo>
                  <a:pt x="53742" y="189008"/>
                  <a:pt x="50905" y="179626"/>
                  <a:pt x="53062" y="159187"/>
                </a:cubicBezTo>
                <a:cubicBezTo>
                  <a:pt x="55423" y="144873"/>
                  <a:pt x="65148" y="133617"/>
                  <a:pt x="79593" y="132656"/>
                </a:cubicBezTo>
                <a:cubicBezTo>
                  <a:pt x="92217" y="134455"/>
                  <a:pt x="106072" y="144171"/>
                  <a:pt x="106124" y="159187"/>
                </a:cubicBezTo>
                <a:cubicBezTo>
                  <a:pt x="106584" y="186604"/>
                  <a:pt x="86312" y="215055"/>
                  <a:pt x="53062" y="212249"/>
                </a:cubicBezTo>
                <a:cubicBezTo>
                  <a:pt x="19650" y="214439"/>
                  <a:pt x="-772" y="189192"/>
                  <a:pt x="0" y="159187"/>
                </a:cubicBezTo>
                <a:moveTo>
                  <a:pt x="106125" y="159187"/>
                </a:moveTo>
                <a:cubicBezTo>
                  <a:pt x="131202" y="376612"/>
                  <a:pt x="108890" y="504584"/>
                  <a:pt x="106125" y="743092"/>
                </a:cubicBezTo>
                <a:cubicBezTo>
                  <a:pt x="103360" y="981601"/>
                  <a:pt x="116081" y="1134869"/>
                  <a:pt x="106125" y="1350830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​​​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Albanci na fotografiji pred zgradom UN-a u New Yorku prosvjeduju protiv ukidanja autonomije Kosova i podupiru uhićenog albanskog vođu Azema </a:t>
            </a:r>
            <a:r>
              <a:rPr lang="hr-HR" sz="2000" b="1" i="0" dirty="0" err="1">
                <a:solidFill>
                  <a:schemeClr val="tx1"/>
                </a:solidFill>
                <a:effectLst/>
              </a:rPr>
              <a:t>Vlasija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, 1989. godine.</a:t>
            </a: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491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23950255"/>
              </p:ext>
            </p:extLst>
          </p:nvPr>
        </p:nvGraphicFramePr>
        <p:xfrm>
          <a:off x="147686" y="1527143"/>
          <a:ext cx="11805502" cy="502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09245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1008</Words>
  <Application>Microsoft Office PowerPoint</Application>
  <PresentationFormat>Custom</PresentationFormat>
  <Paragraphs>260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Elephant</vt:lpstr>
      <vt:lpstr>Calibri</vt:lpstr>
      <vt:lpstr>Times New Roman</vt:lpstr>
      <vt:lpstr>Calibri Light</vt:lpstr>
      <vt:lpstr>Office Theme</vt:lpstr>
      <vt:lpstr>Slom komunizma u Jugoslaviji i stvaranje samostalne Hrvatske</vt:lpstr>
      <vt:lpstr>Slide 2</vt:lpstr>
      <vt:lpstr>Slide 3</vt:lpstr>
      <vt:lpstr>Slide 4</vt:lpstr>
      <vt:lpstr>Slide 5</vt:lpstr>
      <vt:lpstr>Slide 6</vt:lpstr>
      <vt:lpstr>Politička kriza 80-tih godina XX. stoljeća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52</cp:revision>
  <dcterms:created xsi:type="dcterms:W3CDTF">2021-01-04T08:54:24Z</dcterms:created>
  <dcterms:modified xsi:type="dcterms:W3CDTF">2021-07-05T10:19:37Z</dcterms:modified>
</cp:coreProperties>
</file>